
<file path=[Content_Types].xml><?xml version="1.0" encoding="utf-8"?>
<Types xmlns="http://schemas.openxmlformats.org/package/2006/content-types">
  <Default Extension="tmp" ContentType="image/png"/>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9"/>
  </p:notesMasterIdLst>
  <p:handoutMasterIdLst>
    <p:handoutMasterId r:id="rId30"/>
  </p:handoutMasterIdLst>
  <p:sldIdLst>
    <p:sldId id="3176" r:id="rId2"/>
    <p:sldId id="3149" r:id="rId3"/>
    <p:sldId id="3107" r:id="rId4"/>
    <p:sldId id="3141" r:id="rId5"/>
    <p:sldId id="3191" r:id="rId6"/>
    <p:sldId id="3178" r:id="rId7"/>
    <p:sldId id="3167" r:id="rId8"/>
    <p:sldId id="3173" r:id="rId9"/>
    <p:sldId id="3183" r:id="rId10"/>
    <p:sldId id="3169" r:id="rId11"/>
    <p:sldId id="3181" r:id="rId12"/>
    <p:sldId id="3174" r:id="rId13"/>
    <p:sldId id="3170" r:id="rId14"/>
    <p:sldId id="3171" r:id="rId15"/>
    <p:sldId id="3179" r:id="rId16"/>
    <p:sldId id="3172" r:id="rId17"/>
    <p:sldId id="3180" r:id="rId18"/>
    <p:sldId id="3175" r:id="rId19"/>
    <p:sldId id="3168" r:id="rId20"/>
    <p:sldId id="3115" r:id="rId21"/>
    <p:sldId id="3186" r:id="rId22"/>
    <p:sldId id="3185" r:id="rId23"/>
    <p:sldId id="3187" r:id="rId24"/>
    <p:sldId id="3184" r:id="rId25"/>
    <p:sldId id="3189" r:id="rId26"/>
    <p:sldId id="3188" r:id="rId27"/>
    <p:sldId id="3182" r:id="rId2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AE0304"/>
    <a:srgbClr val="F0A12C"/>
    <a:srgbClr val="1CB7F1"/>
    <a:srgbClr val="FBBF09"/>
    <a:srgbClr val="0170C1"/>
    <a:srgbClr val="006AB6"/>
    <a:srgbClr val="8ED7F1"/>
    <a:srgbClr val="D52C0A"/>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6" autoAdjust="0"/>
    <p:restoredTop sz="98932" autoAdjust="0"/>
  </p:normalViewPr>
  <p:slideViewPr>
    <p:cSldViewPr>
      <p:cViewPr>
        <p:scale>
          <a:sx n="60" d="100"/>
          <a:sy n="60" d="100"/>
        </p:scale>
        <p:origin x="-1074" y="-246"/>
      </p:cViewPr>
      <p:guideLst>
        <p:guide orient="horz" pos="328"/>
        <p:guide orient="horz" pos="4183"/>
        <p:guide pos="4050"/>
        <p:guide pos="557"/>
        <p:guide pos="7588"/>
        <p:guide pos="376"/>
        <p:guide pos="1350"/>
      </p:guideLst>
    </p:cSldViewPr>
  </p:slideViewPr>
  <p:outlineViewPr>
    <p:cViewPr>
      <p:scale>
        <a:sx n="100" d="100"/>
        <a:sy n="100" d="100"/>
      </p:scale>
      <p:origin x="96" y="24"/>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판매</c:v>
                </c:pt>
              </c:strCache>
            </c:strRef>
          </c:tx>
          <c:dPt>
            <c:idx val="0"/>
            <c:bubble3D val="0"/>
            <c:spPr>
              <a:noFill/>
              <a:ln w="19050">
                <a:noFill/>
              </a:ln>
              <a:effectLst/>
            </c:spPr>
            <c:extLst xmlns:c16r2="http://schemas.microsoft.com/office/drawing/2015/06/chart">
              <c:ext xmlns:c16="http://schemas.microsoft.com/office/drawing/2014/chart" uri="{C3380CC4-5D6E-409C-BE32-E72D297353CC}">
                <c16:uniqueId val="{00000001-91DC-44BF-A8D0-D1C64052F8CE}"/>
              </c:ext>
            </c:extLst>
          </c:dPt>
          <c:dPt>
            <c:idx val="1"/>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3-91DC-44BF-A8D0-D1C64052F8CE}"/>
              </c:ext>
            </c:extLst>
          </c:dPt>
          <c:cat>
            <c:strRef>
              <c:f>Sheet1!$A$2:$A$3</c:f>
              <c:strCache>
                <c:ptCount val="2"/>
                <c:pt idx="0">
                  <c:v>1분기</c:v>
                </c:pt>
                <c:pt idx="1">
                  <c:v>2분기</c:v>
                </c:pt>
              </c:strCache>
            </c:strRef>
          </c:cat>
          <c:val>
            <c:numRef>
              <c:f>Sheet1!$B$2:$B$3</c:f>
              <c:numCache>
                <c:formatCode>General</c:formatCode>
                <c:ptCount val="2"/>
                <c:pt idx="0">
                  <c:v>55</c:v>
                </c:pt>
                <c:pt idx="1">
                  <c:v>40</c:v>
                </c:pt>
              </c:numCache>
            </c:numRef>
          </c:val>
          <c:extLst xmlns:c16r2="http://schemas.microsoft.com/office/drawing/2015/06/chart">
            <c:ext xmlns:c16="http://schemas.microsoft.com/office/drawing/2014/chart" uri="{C3380CC4-5D6E-409C-BE32-E72D297353CC}">
              <c16:uniqueId val="{00000004-91DC-44BF-A8D0-D1C64052F8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판매</c:v>
                </c:pt>
              </c:strCache>
            </c:strRef>
          </c:tx>
          <c:dPt>
            <c:idx val="0"/>
            <c:bubble3D val="0"/>
            <c:spPr>
              <a:noFill/>
              <a:ln w="19050">
                <a:noFill/>
              </a:ln>
              <a:effectLst/>
            </c:spPr>
            <c:extLst xmlns:c16r2="http://schemas.microsoft.com/office/drawing/2015/06/chart">
              <c:ext xmlns:c16="http://schemas.microsoft.com/office/drawing/2014/chart" uri="{C3380CC4-5D6E-409C-BE32-E72D297353CC}">
                <c16:uniqueId val="{00000001-EA76-4966-A315-D350E0525DE1}"/>
              </c:ext>
            </c:extLst>
          </c:dPt>
          <c:dPt>
            <c:idx val="1"/>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3-EA76-4966-A315-D350E0525DE1}"/>
              </c:ext>
            </c:extLst>
          </c:dPt>
          <c:cat>
            <c:strRef>
              <c:f>Sheet1!$A$2:$A$3</c:f>
              <c:strCache>
                <c:ptCount val="2"/>
                <c:pt idx="0">
                  <c:v>1분기</c:v>
                </c:pt>
                <c:pt idx="1">
                  <c:v>2분기</c:v>
                </c:pt>
              </c:strCache>
            </c:strRef>
          </c:cat>
          <c:val>
            <c:numRef>
              <c:f>Sheet1!$B$2:$B$3</c:f>
              <c:numCache>
                <c:formatCode>General</c:formatCode>
                <c:ptCount val="2"/>
                <c:pt idx="0">
                  <c:v>40</c:v>
                </c:pt>
                <c:pt idx="1">
                  <c:v>60</c:v>
                </c:pt>
              </c:numCache>
            </c:numRef>
          </c:val>
          <c:extLst xmlns:c16r2="http://schemas.microsoft.com/office/drawing/2015/06/chart">
            <c:ext xmlns:c16="http://schemas.microsoft.com/office/drawing/2014/chart" uri="{C3380CC4-5D6E-409C-BE32-E72D297353CC}">
              <c16:uniqueId val="{00000004-EA76-4966-A315-D350E0525DE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판매</c:v>
                </c:pt>
              </c:strCache>
            </c:strRef>
          </c:tx>
          <c:dPt>
            <c:idx val="0"/>
            <c:bubble3D val="0"/>
            <c:spPr>
              <a:noFill/>
              <a:ln w="19050">
                <a:noFill/>
              </a:ln>
              <a:effectLst/>
            </c:spPr>
            <c:extLst xmlns:c16r2="http://schemas.microsoft.com/office/drawing/2015/06/chart">
              <c:ext xmlns:c16="http://schemas.microsoft.com/office/drawing/2014/chart" uri="{C3380CC4-5D6E-409C-BE32-E72D297353CC}">
                <c16:uniqueId val="{00000001-91DC-44BF-A8D0-D1C64052F8CE}"/>
              </c:ext>
            </c:extLst>
          </c:dPt>
          <c:dPt>
            <c:idx val="1"/>
            <c:bubble3D val="0"/>
            <c:spPr>
              <a:solidFill>
                <a:srgbClr val="324E29"/>
              </a:solidFill>
              <a:ln w="19050">
                <a:noFill/>
              </a:ln>
              <a:effectLst/>
            </c:spPr>
            <c:extLst xmlns:c16r2="http://schemas.microsoft.com/office/drawing/2015/06/chart">
              <c:ext xmlns:c16="http://schemas.microsoft.com/office/drawing/2014/chart" uri="{C3380CC4-5D6E-409C-BE32-E72D297353CC}">
                <c16:uniqueId val="{00000003-91DC-44BF-A8D0-D1C64052F8CE}"/>
              </c:ext>
            </c:extLst>
          </c:dPt>
          <c:cat>
            <c:strRef>
              <c:f>Sheet1!$A$2:$A$3</c:f>
              <c:strCache>
                <c:ptCount val="2"/>
                <c:pt idx="0">
                  <c:v>1분기</c:v>
                </c:pt>
                <c:pt idx="1">
                  <c:v>2분기</c:v>
                </c:pt>
              </c:strCache>
            </c:strRef>
          </c:cat>
          <c:val>
            <c:numRef>
              <c:f>Sheet1!$B$2:$B$3</c:f>
              <c:numCache>
                <c:formatCode>General</c:formatCode>
                <c:ptCount val="2"/>
                <c:pt idx="0">
                  <c:v>25</c:v>
                </c:pt>
                <c:pt idx="1">
                  <c:v>80</c:v>
                </c:pt>
              </c:numCache>
            </c:numRef>
          </c:val>
          <c:extLst xmlns:c16r2="http://schemas.microsoft.com/office/drawing/2015/06/chart">
            <c:ext xmlns:c16="http://schemas.microsoft.com/office/drawing/2014/chart" uri="{C3380CC4-5D6E-409C-BE32-E72D297353CC}">
              <c16:uniqueId val="{00000004-91DC-44BF-A8D0-D1C64052F8C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판매</c:v>
                </c:pt>
              </c:strCache>
            </c:strRef>
          </c:tx>
          <c:spPr>
            <a:solidFill>
              <a:srgbClr val="324E29"/>
            </a:solidFill>
          </c:spPr>
          <c:dPt>
            <c:idx val="0"/>
            <c:bubble3D val="0"/>
            <c:spPr>
              <a:solidFill>
                <a:srgbClr val="324E29"/>
              </a:solidFill>
              <a:ln w="19050">
                <a:noFill/>
              </a:ln>
              <a:effectLst/>
            </c:spPr>
            <c:extLst xmlns:c16r2="http://schemas.microsoft.com/office/drawing/2015/06/chart">
              <c:ext xmlns:c16="http://schemas.microsoft.com/office/drawing/2014/chart" uri="{C3380CC4-5D6E-409C-BE32-E72D297353CC}">
                <c16:uniqueId val="{00000001-EA76-4966-A315-D350E0525DE1}"/>
              </c:ext>
            </c:extLst>
          </c:dPt>
          <c:dPt>
            <c:idx val="1"/>
            <c:bubble3D val="0"/>
            <c:spPr>
              <a:solidFill>
                <a:srgbClr val="324E29"/>
              </a:solidFill>
              <a:ln w="19050">
                <a:noFill/>
              </a:ln>
              <a:effectLst/>
            </c:spPr>
            <c:extLst xmlns:c16r2="http://schemas.microsoft.com/office/drawing/2015/06/chart">
              <c:ext xmlns:c16="http://schemas.microsoft.com/office/drawing/2014/chart" uri="{C3380CC4-5D6E-409C-BE32-E72D297353CC}">
                <c16:uniqueId val="{00000003-EA76-4966-A315-D350E0525DE1}"/>
              </c:ext>
            </c:extLst>
          </c:dPt>
          <c:cat>
            <c:strRef>
              <c:f>Sheet1!$A$2:$A$3</c:f>
              <c:strCache>
                <c:ptCount val="2"/>
                <c:pt idx="0">
                  <c:v>1분기</c:v>
                </c:pt>
                <c:pt idx="1">
                  <c:v>2분기</c:v>
                </c:pt>
              </c:strCache>
            </c:strRef>
          </c:cat>
          <c:val>
            <c:numRef>
              <c:f>Sheet1!$B$2:$B$3</c:f>
              <c:numCache>
                <c:formatCode>General</c:formatCode>
                <c:ptCount val="2"/>
                <c:pt idx="0">
                  <c:v>0</c:v>
                </c:pt>
                <c:pt idx="1">
                  <c:v>55</c:v>
                </c:pt>
              </c:numCache>
            </c:numRef>
          </c:val>
          <c:extLst xmlns:c16r2="http://schemas.microsoft.com/office/drawing/2015/06/chart">
            <c:ext xmlns:c16="http://schemas.microsoft.com/office/drawing/2014/chart" uri="{C3380CC4-5D6E-409C-BE32-E72D297353CC}">
              <c16:uniqueId val="{00000004-EA76-4966-A315-D350E0525DE1}"/>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2023/4/12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097207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2023/4/12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1406535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25</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20</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23</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20061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41223" y="358057"/>
            <a:ext cx="12206106" cy="763812"/>
          </a:xfrm>
          <a:prstGeom prst="rect">
            <a:avLst/>
          </a:prstGeom>
        </p:spPr>
        <p:txBody>
          <a:bodyPr anchor="ctr"/>
          <a:lstStyle>
            <a:lvl1pPr marL="0" indent="0" algn="ctr">
              <a:buNone/>
              <a:defRPr sz="57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7668065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70034"/>
            <a:ext cx="12858751" cy="6362616"/>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lIns="96433" tIns="48216" rIns="96433" bIns="48216" rtlCol="0" anchor="ctr"/>
          <a:lstStyle/>
          <a:p>
            <a:endParaRPr lang="en-US"/>
          </a:p>
        </p:txBody>
      </p:sp>
    </p:spTree>
    <p:extLst>
      <p:ext uri="{BB962C8B-B14F-4D97-AF65-F5344CB8AC3E}">
        <p14:creationId xmlns:p14="http://schemas.microsoft.com/office/powerpoint/2010/main" val="6327608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5_Images &amp; Contents Layout">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xmlns="" id="{9099AC61-1714-44EF-95DB-C3E1D342C280}"/>
              </a:ext>
            </a:extLst>
          </p:cNvPr>
          <p:cNvSpPr>
            <a:spLocks noGrp="1"/>
          </p:cNvSpPr>
          <p:nvPr>
            <p:ph type="title" hasCustomPrompt="1"/>
          </p:nvPr>
        </p:nvSpPr>
        <p:spPr>
          <a:xfrm>
            <a:off x="0" y="274887"/>
            <a:ext cx="12858750" cy="531592"/>
          </a:xfrm>
          <a:prstGeom prst="rect">
            <a:avLst/>
          </a:prstGeom>
        </p:spPr>
        <p:txBody>
          <a:bodyPr anchor="ctr">
            <a:noAutofit/>
          </a:bodyPr>
          <a:lstStyle>
            <a:lvl1pPr algn="ctr">
              <a:defRPr sz="3800" b="0" baseline="0">
                <a:solidFill>
                  <a:schemeClr val="bg1"/>
                </a:solidFill>
              </a:defRPr>
            </a:lvl1pPr>
          </a:lstStyle>
          <a:p>
            <a:r>
              <a:rPr lang="en-US" altLang="ko-KR" dirty="0"/>
              <a:t>BASIC LAYOUT</a:t>
            </a:r>
            <a:endParaRPr lang="ko-KR" altLang="en-US" dirty="0"/>
          </a:p>
        </p:txBody>
      </p:sp>
      <p:sp>
        <p:nvSpPr>
          <p:cNvPr id="30" name="Rectangle 6">
            <a:extLst>
              <a:ext uri="{FF2B5EF4-FFF2-40B4-BE49-F238E27FC236}">
                <a16:creationId xmlns:a16="http://schemas.microsoft.com/office/drawing/2014/main" xmlns="" id="{DEDDA702-7BD7-4FBF-AE39-0DF68E4F6615}"/>
              </a:ext>
            </a:extLst>
          </p:cNvPr>
          <p:cNvSpPr/>
          <p:nvPr userDrawn="1"/>
        </p:nvSpPr>
        <p:spPr>
          <a:xfrm>
            <a:off x="0" y="6957763"/>
            <a:ext cx="12858750" cy="2748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a:p>
        </p:txBody>
      </p:sp>
      <p:sp>
        <p:nvSpPr>
          <p:cNvPr id="18" name="Oval 9">
            <a:extLst>
              <a:ext uri="{FF2B5EF4-FFF2-40B4-BE49-F238E27FC236}">
                <a16:creationId xmlns:a16="http://schemas.microsoft.com/office/drawing/2014/main" xmlns="" id="{E82BEB7C-F700-427B-9B6D-07AF4DCFC4D6}"/>
              </a:ext>
            </a:extLst>
          </p:cNvPr>
          <p:cNvSpPr/>
          <p:nvPr userDrawn="1"/>
        </p:nvSpPr>
        <p:spPr>
          <a:xfrm>
            <a:off x="7081964" y="4031070"/>
            <a:ext cx="2657813" cy="26576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2800"/>
          </a:p>
        </p:txBody>
      </p:sp>
      <p:pic>
        <p:nvPicPr>
          <p:cNvPr id="28" name="Picture 18" descr="Screen Clipping">
            <a:extLst>
              <a:ext uri="{FF2B5EF4-FFF2-40B4-BE49-F238E27FC236}">
                <a16:creationId xmlns:a16="http://schemas.microsoft.com/office/drawing/2014/main" xmlns="" id="{36AD953A-B3F8-4444-871F-7FCDDA7B07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940" y="2195347"/>
            <a:ext cx="2657811" cy="4509786"/>
          </a:xfrm>
          <a:prstGeom prst="rect">
            <a:avLst/>
          </a:prstGeom>
        </p:spPr>
      </p:pic>
      <p:sp>
        <p:nvSpPr>
          <p:cNvPr id="29" name="Picture Placeholder 2">
            <a:extLst>
              <a:ext uri="{FF2B5EF4-FFF2-40B4-BE49-F238E27FC236}">
                <a16:creationId xmlns:a16="http://schemas.microsoft.com/office/drawing/2014/main" xmlns="" id="{7ED0E029-9FE5-464D-8D99-5F5FDE246656}"/>
              </a:ext>
            </a:extLst>
          </p:cNvPr>
          <p:cNvSpPr>
            <a:spLocks noGrp="1"/>
          </p:cNvSpPr>
          <p:nvPr>
            <p:ph type="pic" idx="10" hasCustomPrompt="1"/>
          </p:nvPr>
        </p:nvSpPr>
        <p:spPr>
          <a:xfrm>
            <a:off x="10366111" y="2394578"/>
            <a:ext cx="2492641" cy="2886325"/>
          </a:xfrm>
          <a:prstGeom prst="rect">
            <a:avLst/>
          </a:prstGeom>
          <a:solidFill>
            <a:schemeClr val="bg1">
              <a:lumMod val="95000"/>
            </a:schemeClr>
          </a:solidFill>
          <a:ln w="12700">
            <a:noFill/>
          </a:ln>
        </p:spPr>
        <p:txBody>
          <a:bodyPr anchor="ctr"/>
          <a:lstStyle>
            <a:lvl1pPr marL="0" indent="0" algn="ctr">
              <a:buNone/>
              <a:defRPr sz="1300">
                <a:latin typeface="+mn-lt"/>
                <a:cs typeface="Arial" pitchFamily="34" charset="0"/>
              </a:defRPr>
            </a:lvl1pPr>
            <a:lvl2pPr marL="482187" indent="0">
              <a:buNone/>
              <a:defRPr sz="3000"/>
            </a:lvl2pPr>
            <a:lvl3pPr marL="964375" indent="0">
              <a:buNone/>
              <a:defRPr sz="2500"/>
            </a:lvl3pPr>
            <a:lvl4pPr marL="1446562" indent="0">
              <a:buNone/>
              <a:defRPr sz="2100"/>
            </a:lvl4pPr>
            <a:lvl5pPr marL="1928748" indent="0">
              <a:buNone/>
              <a:defRPr sz="2100"/>
            </a:lvl5pPr>
            <a:lvl6pPr marL="2410936" indent="0">
              <a:buNone/>
              <a:defRPr sz="2100"/>
            </a:lvl6pPr>
            <a:lvl7pPr marL="2893123" indent="0">
              <a:buNone/>
              <a:defRPr sz="2100"/>
            </a:lvl7pPr>
            <a:lvl8pPr marL="3375311" indent="0">
              <a:buNone/>
              <a:defRPr sz="2100"/>
            </a:lvl8pPr>
            <a:lvl9pPr marL="3857498" indent="0">
              <a:buNone/>
              <a:defRPr sz="2100"/>
            </a:lvl9pPr>
          </a:lstStyle>
          <a:p>
            <a:r>
              <a:rPr lang="en-US" altLang="ko-KR" dirty="0"/>
              <a:t>Your Picture Here </a:t>
            </a:r>
            <a:endParaRPr lang="ko-KR" altLang="en-US" dirty="0"/>
          </a:p>
        </p:txBody>
      </p:sp>
      <p:grpSp>
        <p:nvGrpSpPr>
          <p:cNvPr id="33" name="Group 20">
            <a:extLst>
              <a:ext uri="{FF2B5EF4-FFF2-40B4-BE49-F238E27FC236}">
                <a16:creationId xmlns:a16="http://schemas.microsoft.com/office/drawing/2014/main" xmlns="" id="{9154414E-F9D0-4176-8423-AD2B0FDFF273}"/>
              </a:ext>
            </a:extLst>
          </p:cNvPr>
          <p:cNvGrpSpPr/>
          <p:nvPr userDrawn="1"/>
        </p:nvGrpSpPr>
        <p:grpSpPr>
          <a:xfrm>
            <a:off x="7402970" y="2552553"/>
            <a:ext cx="1994159" cy="3505435"/>
            <a:chOff x="445712" y="1449040"/>
            <a:chExt cx="2113018" cy="3924176"/>
          </a:xfrm>
        </p:grpSpPr>
        <p:sp>
          <p:nvSpPr>
            <p:cNvPr id="34" name="Rounded Rectangle 21">
              <a:extLst>
                <a:ext uri="{FF2B5EF4-FFF2-40B4-BE49-F238E27FC236}">
                  <a16:creationId xmlns:a16="http://schemas.microsoft.com/office/drawing/2014/main" xmlns="" id="{48E8CA5B-130B-4AD8-AB4B-4E5FAED2D7F0}"/>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a:p>
          </p:txBody>
        </p:sp>
        <p:sp>
          <p:nvSpPr>
            <p:cNvPr id="35" name="Rectangle 22">
              <a:extLst>
                <a:ext uri="{FF2B5EF4-FFF2-40B4-BE49-F238E27FC236}">
                  <a16:creationId xmlns:a16="http://schemas.microsoft.com/office/drawing/2014/main" xmlns="" id="{245400F7-8368-40C0-BB3D-0AD35E01855B}"/>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a:p>
          </p:txBody>
        </p:sp>
        <p:grpSp>
          <p:nvGrpSpPr>
            <p:cNvPr id="36" name="Group 23">
              <a:extLst>
                <a:ext uri="{FF2B5EF4-FFF2-40B4-BE49-F238E27FC236}">
                  <a16:creationId xmlns:a16="http://schemas.microsoft.com/office/drawing/2014/main" xmlns="" id="{FF3A9B8F-6595-4BDF-BD37-651F326557E5}"/>
                </a:ext>
              </a:extLst>
            </p:cNvPr>
            <p:cNvGrpSpPr/>
            <p:nvPr userDrawn="1"/>
          </p:nvGrpSpPr>
          <p:grpSpPr>
            <a:xfrm>
              <a:off x="1407705" y="5045834"/>
              <a:ext cx="211967" cy="211967"/>
              <a:chOff x="1549420" y="5712364"/>
              <a:chExt cx="312583" cy="312583"/>
            </a:xfrm>
          </p:grpSpPr>
          <p:sp>
            <p:nvSpPr>
              <p:cNvPr id="37" name="Oval 24">
                <a:extLst>
                  <a:ext uri="{FF2B5EF4-FFF2-40B4-BE49-F238E27FC236}">
                    <a16:creationId xmlns:a16="http://schemas.microsoft.com/office/drawing/2014/main" xmlns="" id="{FADAA692-E4F3-412A-BA4C-194DE2CBC22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a:p>
            </p:txBody>
          </p:sp>
          <p:sp>
            <p:nvSpPr>
              <p:cNvPr id="38" name="Rounded Rectangle 25">
                <a:extLst>
                  <a:ext uri="{FF2B5EF4-FFF2-40B4-BE49-F238E27FC236}">
                    <a16:creationId xmlns:a16="http://schemas.microsoft.com/office/drawing/2014/main" xmlns="" id="{D44E170A-6DEE-45EF-886B-6671E94CB4A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00"/>
              </a:p>
            </p:txBody>
          </p:sp>
        </p:grpSp>
      </p:grpSp>
      <p:sp>
        <p:nvSpPr>
          <p:cNvPr id="39" name="Picture Placeholder 2">
            <a:extLst>
              <a:ext uri="{FF2B5EF4-FFF2-40B4-BE49-F238E27FC236}">
                <a16:creationId xmlns:a16="http://schemas.microsoft.com/office/drawing/2014/main" xmlns="" id="{BAA35CAB-B035-468E-9BA1-B8848776C9F8}"/>
              </a:ext>
            </a:extLst>
          </p:cNvPr>
          <p:cNvSpPr>
            <a:spLocks noGrp="1"/>
          </p:cNvSpPr>
          <p:nvPr>
            <p:ph type="pic" idx="11" hasCustomPrompt="1"/>
          </p:nvPr>
        </p:nvSpPr>
        <p:spPr>
          <a:xfrm>
            <a:off x="7536251" y="2897368"/>
            <a:ext cx="1712856" cy="2808930"/>
          </a:xfrm>
          <a:prstGeom prst="rect">
            <a:avLst/>
          </a:prstGeom>
          <a:solidFill>
            <a:schemeClr val="bg1">
              <a:lumMod val="95000"/>
            </a:schemeClr>
          </a:solidFill>
          <a:ln w="12700">
            <a:noFill/>
          </a:ln>
        </p:spPr>
        <p:txBody>
          <a:bodyPr anchor="ctr"/>
          <a:lstStyle>
            <a:lvl1pPr marL="0" indent="0" algn="ctr">
              <a:buNone/>
              <a:defRPr sz="1300">
                <a:latin typeface="+mn-lt"/>
                <a:cs typeface="Arial" pitchFamily="34" charset="0"/>
              </a:defRPr>
            </a:lvl1pPr>
            <a:lvl2pPr marL="482187" indent="0">
              <a:buNone/>
              <a:defRPr sz="3000"/>
            </a:lvl2pPr>
            <a:lvl3pPr marL="964375" indent="0">
              <a:buNone/>
              <a:defRPr sz="2500"/>
            </a:lvl3pPr>
            <a:lvl4pPr marL="1446562" indent="0">
              <a:buNone/>
              <a:defRPr sz="2100"/>
            </a:lvl4pPr>
            <a:lvl5pPr marL="1928748" indent="0">
              <a:buNone/>
              <a:defRPr sz="2100"/>
            </a:lvl5pPr>
            <a:lvl6pPr marL="2410936" indent="0">
              <a:buNone/>
              <a:defRPr sz="2100"/>
            </a:lvl6pPr>
            <a:lvl7pPr marL="2893123" indent="0">
              <a:buNone/>
              <a:defRPr sz="2100"/>
            </a:lvl7pPr>
            <a:lvl8pPr marL="3375311" indent="0">
              <a:buNone/>
              <a:defRPr sz="2100"/>
            </a:lvl8pPr>
            <a:lvl9pPr marL="3857498" indent="0">
              <a:buNone/>
              <a:defRPr sz="2100"/>
            </a:lvl9pPr>
          </a:lstStyle>
          <a:p>
            <a:r>
              <a:rPr lang="en-US" altLang="ko-KR" dirty="0"/>
              <a:t>Your Picture Here </a:t>
            </a:r>
            <a:endParaRPr lang="ko-KR" altLang="en-US" dirty="0"/>
          </a:p>
        </p:txBody>
      </p:sp>
    </p:spTree>
    <p:extLst>
      <p:ext uri="{BB962C8B-B14F-4D97-AF65-F5344CB8AC3E}">
        <p14:creationId xmlns:p14="http://schemas.microsoft.com/office/powerpoint/2010/main" val="67449021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xmlns="" id="{B3CA5F7E-D45F-4887-AF9C-BB7E27A9C9CE}"/>
              </a:ext>
            </a:extLst>
          </p:cNvPr>
          <p:cNvSpPr/>
          <p:nvPr userDrawn="1"/>
        </p:nvSpPr>
        <p:spPr>
          <a:xfrm>
            <a:off x="7623408" y="1978642"/>
            <a:ext cx="4556250" cy="45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a:p>
        </p:txBody>
      </p:sp>
      <p:sp>
        <p:nvSpPr>
          <p:cNvPr id="2" name="그림 개체 틀 5">
            <a:extLst>
              <a:ext uri="{FF2B5EF4-FFF2-40B4-BE49-F238E27FC236}">
                <a16:creationId xmlns:a16="http://schemas.microsoft.com/office/drawing/2014/main" xmlns="" id="{1C677DB5-A9F3-459B-9D51-37160E085128}"/>
              </a:ext>
            </a:extLst>
          </p:cNvPr>
          <p:cNvSpPr>
            <a:spLocks noGrp="1"/>
          </p:cNvSpPr>
          <p:nvPr>
            <p:ph type="pic" sz="quarter" idx="12" hasCustomPrompt="1"/>
          </p:nvPr>
        </p:nvSpPr>
        <p:spPr>
          <a:xfrm>
            <a:off x="6328350" y="688823"/>
            <a:ext cx="4556250" cy="4556000"/>
          </a:xfrm>
          <a:prstGeom prst="rect">
            <a:avLst/>
          </a:prstGeom>
          <a:solidFill>
            <a:schemeClr val="bg1">
              <a:lumMod val="95000"/>
            </a:schemeClr>
          </a:solidFill>
          <a:effectLst/>
        </p:spPr>
        <p:txBody>
          <a:bodyPr wrap="square" anchor="ctr">
            <a:noAutofit/>
          </a:bodyPr>
          <a:lstStyle>
            <a:lvl1pPr marL="0" marR="0" indent="0" algn="ctr" defTabSz="964326" rtl="0" eaLnBrk="1" fontAlgn="auto" latinLnBrk="1" hangingPunct="1">
              <a:lnSpc>
                <a:spcPct val="90000"/>
              </a:lnSpc>
              <a:spcBef>
                <a:spcPts val="1055"/>
              </a:spcBef>
              <a:spcAft>
                <a:spcPts val="0"/>
              </a:spcAft>
              <a:buClrTx/>
              <a:buSzTx/>
              <a:buFontTx/>
              <a:buNone/>
              <a:tabLst/>
              <a:defRPr sz="1300"/>
            </a:lvl1pPr>
          </a:lstStyle>
          <a:p>
            <a:r>
              <a:rPr lang="en-US" altLang="ko-KR" dirty="0"/>
              <a:t>Your Picture Here</a:t>
            </a:r>
            <a:endParaRPr lang="ko-KR" altLang="en-US" dirty="0"/>
          </a:p>
        </p:txBody>
      </p:sp>
    </p:spTree>
    <p:extLst>
      <p:ext uri="{BB962C8B-B14F-4D97-AF65-F5344CB8AC3E}">
        <p14:creationId xmlns:p14="http://schemas.microsoft.com/office/powerpoint/2010/main" val="25347841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2023/4/12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mc:AlternateContent xmlns:mc="http://schemas.openxmlformats.org/markup-compatibility/2006">
    <mc:Choice xmlns:p14="http://schemas.microsoft.com/office/powerpoint/2010/main" Requires="p14">
      <p:transition p14:dur="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chart" Target="../charts/chart4.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AE08A29-43F2-42D6-9500-1AFE2777F0EF}"/>
              </a:ext>
            </a:extLst>
          </p:cNvPr>
          <p:cNvSpPr/>
          <p:nvPr/>
        </p:nvSpPr>
        <p:spPr>
          <a:xfrm>
            <a:off x="-72008" y="-56083"/>
            <a:ext cx="12982103" cy="1672109"/>
          </a:xfrm>
          <a:prstGeom prst="rect">
            <a:avLst/>
          </a:prstGeom>
          <a:blipFill dpi="0" rotWithShape="1">
            <a:blip r:embed="rId2"/>
            <a:srcRect/>
            <a:tile tx="0" ty="0" sx="100000" sy="10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dirty="0">
              <a:solidFill>
                <a:schemeClr val="bg1"/>
              </a:solidFill>
            </a:endParaRPr>
          </a:p>
        </p:txBody>
      </p:sp>
      <p:sp>
        <p:nvSpPr>
          <p:cNvPr id="20" name="Title 22"/>
          <p:cNvSpPr txBox="1">
            <a:spLocks/>
          </p:cNvSpPr>
          <p:nvPr/>
        </p:nvSpPr>
        <p:spPr>
          <a:xfrm>
            <a:off x="2250281" y="430519"/>
            <a:ext cx="9603879" cy="10561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1900" b="1" dirty="0" smtClean="0">
                <a:solidFill>
                  <a:schemeClr val="bg1"/>
                </a:solidFill>
                <a:latin typeface="+mn-lt"/>
              </a:rPr>
              <a:t> K.RAMAKRISHNAN COLLEGE OF ENGINEERING </a:t>
            </a:r>
            <a:br>
              <a:rPr lang="en-US" altLang="ko-KR" sz="1900" b="1" dirty="0" smtClean="0">
                <a:solidFill>
                  <a:schemeClr val="bg1"/>
                </a:solidFill>
                <a:latin typeface="+mn-lt"/>
              </a:rPr>
            </a:br>
            <a:r>
              <a:rPr lang="en-US" altLang="ko-KR" sz="1900" b="1" dirty="0" smtClean="0">
                <a:solidFill>
                  <a:schemeClr val="bg1"/>
                </a:solidFill>
                <a:latin typeface="+mn-lt"/>
              </a:rPr>
              <a:t>(AUTONOMOUS)</a:t>
            </a:r>
            <a:br>
              <a:rPr lang="en-US" altLang="ko-KR" sz="1900" b="1" dirty="0" smtClean="0">
                <a:solidFill>
                  <a:schemeClr val="bg1"/>
                </a:solidFill>
                <a:latin typeface="+mn-lt"/>
              </a:rPr>
            </a:br>
            <a:r>
              <a:rPr lang="en-US" altLang="ko-KR" sz="1900" b="1" dirty="0" smtClean="0">
                <a:solidFill>
                  <a:schemeClr val="bg1"/>
                </a:solidFill>
                <a:latin typeface="+mn-lt"/>
              </a:rPr>
              <a:t>SAMAYAPURAM, TRICHY – 621 112.</a:t>
            </a:r>
            <a:endParaRPr lang="ko-KR" altLang="en-US" sz="1900" b="1" dirty="0">
              <a:solidFill>
                <a:schemeClr val="bg1"/>
              </a:solidFill>
              <a:latin typeface="+mn-lt"/>
            </a:endParaRPr>
          </a:p>
        </p:txBody>
      </p:sp>
      <p:sp>
        <p:nvSpPr>
          <p:cNvPr id="21" name="Text Placeholder 1">
            <a:extLst>
              <a:ext uri="{FF2B5EF4-FFF2-40B4-BE49-F238E27FC236}">
                <a16:creationId xmlns:a16="http://schemas.microsoft.com/office/drawing/2014/main" xmlns="" id="{84A20529-C718-4115-B305-C0A70AA08C02}"/>
              </a:ext>
            </a:extLst>
          </p:cNvPr>
          <p:cNvSpPr txBox="1">
            <a:spLocks/>
          </p:cNvSpPr>
          <p:nvPr/>
        </p:nvSpPr>
        <p:spPr>
          <a:xfrm>
            <a:off x="8243334" y="4446352"/>
            <a:ext cx="4615417" cy="2482341"/>
          </a:xfrm>
          <a:prstGeom prst="rect">
            <a:avLst/>
          </a:prstGeom>
        </p:spPr>
        <p:txBody>
          <a:bodyPr lIns="96433" tIns="48216" rIns="96433" bIns="48216"/>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IN" altLang="ko-KR" sz="2200" dirty="0"/>
              <a:t>Presented By</a:t>
            </a:r>
          </a:p>
          <a:p>
            <a:pPr algn="l"/>
            <a:endParaRPr lang="en-IN" altLang="ko-KR" sz="2200" dirty="0"/>
          </a:p>
          <a:p>
            <a:pPr algn="l"/>
            <a:r>
              <a:rPr lang="en-IN" altLang="ko-KR" sz="2200" dirty="0"/>
              <a:t>MARIA MANOJE B (811519104302) </a:t>
            </a:r>
          </a:p>
          <a:p>
            <a:pPr algn="l"/>
            <a:r>
              <a:rPr lang="en-IN" altLang="ko-KR" sz="2200" dirty="0"/>
              <a:t>TAMILARASAN V (811519104110)</a:t>
            </a:r>
          </a:p>
          <a:p>
            <a:pPr algn="l"/>
            <a:r>
              <a:rPr lang="en-IN" altLang="ko-KR" sz="2200" dirty="0"/>
              <a:t>MOHAMED YUSUF A (811519104070)</a:t>
            </a:r>
          </a:p>
          <a:p>
            <a:pPr algn="l"/>
            <a:r>
              <a:rPr lang="en-IN" altLang="ko-KR" sz="2200" dirty="0"/>
              <a:t>VISHWA S (811519104120)</a:t>
            </a:r>
          </a:p>
        </p:txBody>
      </p:sp>
      <p:pic>
        <p:nvPicPr>
          <p:cNvPr id="3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bwMode="auto">
          <a:xfrm>
            <a:off x="2691999" y="238763"/>
            <a:ext cx="1810645" cy="119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Placeholder 1">
            <a:extLst>
              <a:ext uri="{FF2B5EF4-FFF2-40B4-BE49-F238E27FC236}">
                <a16:creationId xmlns:a16="http://schemas.microsoft.com/office/drawing/2014/main" xmlns="" id="{84A20529-C718-4115-B305-C0A70AA08C02}"/>
              </a:ext>
            </a:extLst>
          </p:cNvPr>
          <p:cNvSpPr txBox="1">
            <a:spLocks/>
          </p:cNvSpPr>
          <p:nvPr/>
        </p:nvSpPr>
        <p:spPr>
          <a:xfrm>
            <a:off x="532583" y="4573480"/>
            <a:ext cx="4188977" cy="2211197"/>
          </a:xfrm>
          <a:prstGeom prst="rect">
            <a:avLst/>
          </a:prstGeom>
        </p:spPr>
        <p:txBody>
          <a:bodyPr lIns="96433" tIns="48216" rIns="96433" bIns="48216"/>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ko-KR" sz="2200" dirty="0"/>
              <a:t>Supervisor Name			                 </a:t>
            </a:r>
          </a:p>
          <a:p>
            <a:pPr algn="l"/>
            <a:r>
              <a:rPr lang="en-US" altLang="ko-KR" sz="2200" dirty="0"/>
              <a:t>Mr.P.KASTHURI RENGAN                            ASST. PROFESSOR/CSE                                 K Ramakrishnan College of</a:t>
            </a:r>
          </a:p>
          <a:p>
            <a:pPr algn="l"/>
            <a:r>
              <a:rPr lang="en-US" altLang="ko-KR" sz="2200" dirty="0"/>
              <a:t>Engineering </a:t>
            </a:r>
            <a:endParaRPr lang="ko-KR" altLang="en-US" sz="2200" dirty="0"/>
          </a:p>
        </p:txBody>
      </p:sp>
      <p:sp>
        <p:nvSpPr>
          <p:cNvPr id="34" name="TextBox 33">
            <a:extLst>
              <a:ext uri="{FF2B5EF4-FFF2-40B4-BE49-F238E27FC236}">
                <a16:creationId xmlns:a16="http://schemas.microsoft.com/office/drawing/2014/main" xmlns="" id="{1205970C-F319-475E-89EB-C031A33B00C4}"/>
              </a:ext>
            </a:extLst>
          </p:cNvPr>
          <p:cNvSpPr txBox="1"/>
          <p:nvPr/>
        </p:nvSpPr>
        <p:spPr>
          <a:xfrm>
            <a:off x="4422579" y="2159921"/>
            <a:ext cx="3975773" cy="876394"/>
          </a:xfrm>
          <a:prstGeom prst="rect">
            <a:avLst/>
          </a:prstGeom>
          <a:noFill/>
          <a:ln w="3175">
            <a:noFill/>
          </a:ln>
        </p:spPr>
        <p:txBody>
          <a:bodyPr wrap="square" lIns="96433" tIns="48216" rIns="96433" bIns="48216" rtlCol="0" anchor="ctr">
            <a:spAutoFit/>
          </a:bodyPr>
          <a:lstStyle/>
          <a:p>
            <a:pPr algn="ctr"/>
            <a:r>
              <a:rPr lang="en-US" altLang="ko-KR" sz="2500" b="1" dirty="0">
                <a:solidFill>
                  <a:schemeClr val="accent3"/>
                </a:solidFill>
                <a:cs typeface="Arial" pitchFamily="34" charset="0"/>
              </a:rPr>
              <a:t>Final Year Project</a:t>
            </a:r>
          </a:p>
          <a:p>
            <a:pPr algn="ctr"/>
            <a:r>
              <a:rPr lang="en-US" altLang="ko-KR" sz="2500" b="1" dirty="0" smtClean="0">
                <a:solidFill>
                  <a:schemeClr val="accent3"/>
                </a:solidFill>
                <a:cs typeface="Arial" pitchFamily="34" charset="0"/>
              </a:rPr>
              <a:t>April </a:t>
            </a:r>
            <a:r>
              <a:rPr lang="en-US" altLang="ko-KR" sz="2500" b="1" dirty="0">
                <a:solidFill>
                  <a:schemeClr val="accent3"/>
                </a:solidFill>
                <a:cs typeface="Arial" pitchFamily="34" charset="0"/>
              </a:rPr>
              <a:t>- </a:t>
            </a:r>
            <a:r>
              <a:rPr lang="en-US" altLang="ko-KR" sz="2500" b="1" dirty="0" smtClean="0">
                <a:solidFill>
                  <a:schemeClr val="accent3"/>
                </a:solidFill>
                <a:cs typeface="Arial" pitchFamily="34" charset="0"/>
              </a:rPr>
              <a:t>2023</a:t>
            </a:r>
            <a:endParaRPr lang="ko-KR" altLang="en-US" sz="2500" b="1" dirty="0">
              <a:solidFill>
                <a:schemeClr val="accent3"/>
              </a:solidFill>
              <a:cs typeface="Arial" pitchFamily="34" charset="0"/>
            </a:endParaRPr>
          </a:p>
        </p:txBody>
      </p:sp>
    </p:spTree>
    <p:extLst>
      <p:ext uri="{BB962C8B-B14F-4D97-AF65-F5344CB8AC3E}">
        <p14:creationId xmlns:p14="http://schemas.microsoft.com/office/powerpoint/2010/main" val="105736674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39777" y="300483"/>
            <a:ext cx="12206106" cy="763812"/>
          </a:xfrm>
        </p:spPr>
        <p:txBody>
          <a:bodyPr>
            <a:normAutofit/>
          </a:bodyPr>
          <a:lstStyle/>
          <a:p>
            <a:r>
              <a:rPr lang="en-US" sz="4000" b="1" dirty="0">
                <a:solidFill>
                  <a:schemeClr val="accent2"/>
                </a:solidFill>
                <a:latin typeface="+mn-lt"/>
              </a:rPr>
              <a:t>SOLIDER UNIT</a:t>
            </a:r>
          </a:p>
        </p:txBody>
      </p:sp>
      <p:grpSp>
        <p:nvGrpSpPr>
          <p:cNvPr id="3" name="Group 2">
            <a:extLst>
              <a:ext uri="{FF2B5EF4-FFF2-40B4-BE49-F238E27FC236}">
                <a16:creationId xmlns="" xmlns:a16="http://schemas.microsoft.com/office/drawing/2014/main" id="{3AF3E61F-63FA-49ED-8343-E57BB996263D}"/>
              </a:ext>
            </a:extLst>
          </p:cNvPr>
          <p:cNvGrpSpPr/>
          <p:nvPr/>
        </p:nvGrpSpPr>
        <p:grpSpPr>
          <a:xfrm>
            <a:off x="768062" y="1578109"/>
            <a:ext cx="3520576" cy="4570070"/>
            <a:chOff x="558602" y="1694129"/>
            <a:chExt cx="3338028" cy="4333341"/>
          </a:xfrm>
        </p:grpSpPr>
        <p:grpSp>
          <p:nvGrpSpPr>
            <p:cNvPr id="4" name="Group 3">
              <a:extLst>
                <a:ext uri="{FF2B5EF4-FFF2-40B4-BE49-F238E27FC236}">
                  <a16:creationId xmlns="" xmlns:a16="http://schemas.microsoft.com/office/drawing/2014/main" id="{7456F497-FEAC-4066-AF32-178F341BCE9D}"/>
                </a:ext>
              </a:extLst>
            </p:cNvPr>
            <p:cNvGrpSpPr/>
            <p:nvPr/>
          </p:nvGrpSpPr>
          <p:grpSpPr>
            <a:xfrm>
              <a:off x="1042740" y="1694129"/>
              <a:ext cx="989242" cy="4333341"/>
              <a:chOff x="3674096" y="1619710"/>
              <a:chExt cx="980481" cy="4294963"/>
            </a:xfrm>
          </p:grpSpPr>
          <p:sp>
            <p:nvSpPr>
              <p:cNvPr id="7" name="Round Same Side Corner Rectangle 8">
                <a:extLst>
                  <a:ext uri="{FF2B5EF4-FFF2-40B4-BE49-F238E27FC236}">
                    <a16:creationId xmlns="" xmlns:a16="http://schemas.microsoft.com/office/drawing/2014/main" id="{4060B803-0415-4024-93C0-0367C175194E}"/>
                  </a:ext>
                </a:extLst>
              </p:cNvPr>
              <p:cNvSpPr/>
              <p:nvPr/>
            </p:nvSpPr>
            <p:spPr>
              <a:xfrm>
                <a:off x="3674096" y="1619710"/>
                <a:ext cx="490240" cy="4294963"/>
              </a:xfrm>
              <a:custGeom>
                <a:avLst/>
                <a:gdLst>
                  <a:gd name="connsiteX0" fmla="*/ 0 w 456431"/>
                  <a:gd name="connsiteY0" fmla="*/ 821440 h 4294963"/>
                  <a:gd name="connsiteX1" fmla="*/ 456431 w 456431"/>
                  <a:gd name="connsiteY1" fmla="*/ 821440 h 4294963"/>
                  <a:gd name="connsiteX2" fmla="*/ 456431 w 456431"/>
                  <a:gd name="connsiteY2" fmla="*/ 2523008 h 4294963"/>
                  <a:gd name="connsiteX3" fmla="*/ 393929 w 456431"/>
                  <a:gd name="connsiteY3" fmla="*/ 2523008 h 4294963"/>
                  <a:gd name="connsiteX4" fmla="*/ 393929 w 456431"/>
                  <a:gd name="connsiteY4" fmla="*/ 4097911 h 4294963"/>
                  <a:gd name="connsiteX5" fmla="*/ 196878 w 456431"/>
                  <a:gd name="connsiteY5" fmla="*/ 4294963 h 4294963"/>
                  <a:gd name="connsiteX6" fmla="*/ 0 w 456431"/>
                  <a:gd name="connsiteY6" fmla="*/ 4099638 h 4294963"/>
                  <a:gd name="connsiteX7" fmla="*/ 0 w 456431"/>
                  <a:gd name="connsiteY7" fmla="*/ 4039674 h 4294963"/>
                  <a:gd name="connsiteX8" fmla="*/ 7525 w 456431"/>
                  <a:gd name="connsiteY8" fmla="*/ 1521985 h 4294963"/>
                  <a:gd name="connsiteX9" fmla="*/ 0 w 456431"/>
                  <a:gd name="connsiteY9" fmla="*/ 821440 h 4294963"/>
                  <a:gd name="connsiteX10" fmla="*/ 456431 w 456431"/>
                  <a:gd name="connsiteY10" fmla="*/ 0 h 4294963"/>
                  <a:gd name="connsiteX11" fmla="*/ 456431 w 456431"/>
                  <a:gd name="connsiteY11" fmla="*/ 737660 h 4294963"/>
                  <a:gd name="connsiteX12" fmla="*/ 91480 w 456431"/>
                  <a:gd name="connsiteY12" fmla="*/ 368830 h 4294963"/>
                  <a:gd name="connsiteX13" fmla="*/ 456431 w 456431"/>
                  <a:gd name="connsiteY13" fmla="*/ 0 h 4294963"/>
                  <a:gd name="connsiteX0" fmla="*/ 33809 w 490240"/>
                  <a:gd name="connsiteY0" fmla="*/ 821440 h 4294963"/>
                  <a:gd name="connsiteX1" fmla="*/ 490240 w 490240"/>
                  <a:gd name="connsiteY1" fmla="*/ 821440 h 4294963"/>
                  <a:gd name="connsiteX2" fmla="*/ 490240 w 490240"/>
                  <a:gd name="connsiteY2" fmla="*/ 2523008 h 4294963"/>
                  <a:gd name="connsiteX3" fmla="*/ 427738 w 490240"/>
                  <a:gd name="connsiteY3" fmla="*/ 2523008 h 4294963"/>
                  <a:gd name="connsiteX4" fmla="*/ 427738 w 490240"/>
                  <a:gd name="connsiteY4" fmla="*/ 4097911 h 4294963"/>
                  <a:gd name="connsiteX5" fmla="*/ 230687 w 490240"/>
                  <a:gd name="connsiteY5" fmla="*/ 4294963 h 4294963"/>
                  <a:gd name="connsiteX6" fmla="*/ 33809 w 490240"/>
                  <a:gd name="connsiteY6" fmla="*/ 4099638 h 4294963"/>
                  <a:gd name="connsiteX7" fmla="*/ 33809 w 490240"/>
                  <a:gd name="connsiteY7" fmla="*/ 4039674 h 4294963"/>
                  <a:gd name="connsiteX8" fmla="*/ 33809 w 490240"/>
                  <a:gd name="connsiteY8" fmla="*/ 821440 h 4294963"/>
                  <a:gd name="connsiteX9" fmla="*/ 490240 w 490240"/>
                  <a:gd name="connsiteY9" fmla="*/ 0 h 4294963"/>
                  <a:gd name="connsiteX10" fmla="*/ 490240 w 490240"/>
                  <a:gd name="connsiteY10" fmla="*/ 737660 h 4294963"/>
                  <a:gd name="connsiteX11" fmla="*/ 125289 w 490240"/>
                  <a:gd name="connsiteY11" fmla="*/ 368830 h 4294963"/>
                  <a:gd name="connsiteX12" fmla="*/ 490240 w 490240"/>
                  <a:gd name="connsiteY12" fmla="*/ 0 h 42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240" h="4294963">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Round Same Side Corner Rectangle 8">
                <a:extLst>
                  <a:ext uri="{FF2B5EF4-FFF2-40B4-BE49-F238E27FC236}">
                    <a16:creationId xmlns="" xmlns:a16="http://schemas.microsoft.com/office/drawing/2014/main" id="{C793321F-E853-4A21-9D79-9F47C78E9200}"/>
                  </a:ext>
                </a:extLst>
              </p:cNvPr>
              <p:cNvSpPr/>
              <p:nvPr/>
            </p:nvSpPr>
            <p:spPr>
              <a:xfrm flipH="1">
                <a:off x="4164337" y="1619710"/>
                <a:ext cx="490240" cy="4294963"/>
              </a:xfrm>
              <a:custGeom>
                <a:avLst/>
                <a:gdLst>
                  <a:gd name="connsiteX0" fmla="*/ 0 w 456431"/>
                  <a:gd name="connsiteY0" fmla="*/ 821440 h 4294963"/>
                  <a:gd name="connsiteX1" fmla="*/ 456431 w 456431"/>
                  <a:gd name="connsiteY1" fmla="*/ 821440 h 4294963"/>
                  <a:gd name="connsiteX2" fmla="*/ 456431 w 456431"/>
                  <a:gd name="connsiteY2" fmla="*/ 2523008 h 4294963"/>
                  <a:gd name="connsiteX3" fmla="*/ 393929 w 456431"/>
                  <a:gd name="connsiteY3" fmla="*/ 2523008 h 4294963"/>
                  <a:gd name="connsiteX4" fmla="*/ 393929 w 456431"/>
                  <a:gd name="connsiteY4" fmla="*/ 4097911 h 4294963"/>
                  <a:gd name="connsiteX5" fmla="*/ 196878 w 456431"/>
                  <a:gd name="connsiteY5" fmla="*/ 4294963 h 4294963"/>
                  <a:gd name="connsiteX6" fmla="*/ 0 w 456431"/>
                  <a:gd name="connsiteY6" fmla="*/ 4099638 h 4294963"/>
                  <a:gd name="connsiteX7" fmla="*/ 0 w 456431"/>
                  <a:gd name="connsiteY7" fmla="*/ 4039674 h 4294963"/>
                  <a:gd name="connsiteX8" fmla="*/ 7525 w 456431"/>
                  <a:gd name="connsiteY8" fmla="*/ 1521985 h 4294963"/>
                  <a:gd name="connsiteX9" fmla="*/ 0 w 456431"/>
                  <a:gd name="connsiteY9" fmla="*/ 821440 h 4294963"/>
                  <a:gd name="connsiteX10" fmla="*/ 456431 w 456431"/>
                  <a:gd name="connsiteY10" fmla="*/ 0 h 4294963"/>
                  <a:gd name="connsiteX11" fmla="*/ 456431 w 456431"/>
                  <a:gd name="connsiteY11" fmla="*/ 737660 h 4294963"/>
                  <a:gd name="connsiteX12" fmla="*/ 91480 w 456431"/>
                  <a:gd name="connsiteY12" fmla="*/ 368830 h 4294963"/>
                  <a:gd name="connsiteX13" fmla="*/ 456431 w 456431"/>
                  <a:gd name="connsiteY13" fmla="*/ 0 h 4294963"/>
                  <a:gd name="connsiteX0" fmla="*/ 33809 w 490240"/>
                  <a:gd name="connsiteY0" fmla="*/ 821440 h 4294963"/>
                  <a:gd name="connsiteX1" fmla="*/ 490240 w 490240"/>
                  <a:gd name="connsiteY1" fmla="*/ 821440 h 4294963"/>
                  <a:gd name="connsiteX2" fmla="*/ 490240 w 490240"/>
                  <a:gd name="connsiteY2" fmla="*/ 2523008 h 4294963"/>
                  <a:gd name="connsiteX3" fmla="*/ 427738 w 490240"/>
                  <a:gd name="connsiteY3" fmla="*/ 2523008 h 4294963"/>
                  <a:gd name="connsiteX4" fmla="*/ 427738 w 490240"/>
                  <a:gd name="connsiteY4" fmla="*/ 4097911 h 4294963"/>
                  <a:gd name="connsiteX5" fmla="*/ 230687 w 490240"/>
                  <a:gd name="connsiteY5" fmla="*/ 4294963 h 4294963"/>
                  <a:gd name="connsiteX6" fmla="*/ 33809 w 490240"/>
                  <a:gd name="connsiteY6" fmla="*/ 4099638 h 4294963"/>
                  <a:gd name="connsiteX7" fmla="*/ 33809 w 490240"/>
                  <a:gd name="connsiteY7" fmla="*/ 4039674 h 4294963"/>
                  <a:gd name="connsiteX8" fmla="*/ 33809 w 490240"/>
                  <a:gd name="connsiteY8" fmla="*/ 821440 h 4294963"/>
                  <a:gd name="connsiteX9" fmla="*/ 490240 w 490240"/>
                  <a:gd name="connsiteY9" fmla="*/ 0 h 4294963"/>
                  <a:gd name="connsiteX10" fmla="*/ 490240 w 490240"/>
                  <a:gd name="connsiteY10" fmla="*/ 737660 h 4294963"/>
                  <a:gd name="connsiteX11" fmla="*/ 125289 w 490240"/>
                  <a:gd name="connsiteY11" fmla="*/ 368830 h 4294963"/>
                  <a:gd name="connsiteX12" fmla="*/ 490240 w 490240"/>
                  <a:gd name="connsiteY12" fmla="*/ 0 h 429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240" h="4294963">
                    <a:moveTo>
                      <a:pt x="33809" y="821440"/>
                    </a:moveTo>
                    <a:lnTo>
                      <a:pt x="490240" y="821440"/>
                    </a:lnTo>
                    <a:lnTo>
                      <a:pt x="490240" y="2523008"/>
                    </a:lnTo>
                    <a:lnTo>
                      <a:pt x="427738" y="2523008"/>
                    </a:lnTo>
                    <a:lnTo>
                      <a:pt x="427738" y="4097911"/>
                    </a:lnTo>
                    <a:cubicBezTo>
                      <a:pt x="427738" y="4206740"/>
                      <a:pt x="339515" y="4294963"/>
                      <a:pt x="230687" y="4294963"/>
                    </a:cubicBezTo>
                    <a:cubicBezTo>
                      <a:pt x="122435" y="4294963"/>
                      <a:pt x="34571" y="4207673"/>
                      <a:pt x="33809" y="4099638"/>
                    </a:cubicBezTo>
                    <a:lnTo>
                      <a:pt x="33809" y="4039674"/>
                    </a:lnTo>
                    <a:cubicBezTo>
                      <a:pt x="33809" y="3493308"/>
                      <a:pt x="-42263" y="1357812"/>
                      <a:pt x="33809" y="821440"/>
                    </a:cubicBezTo>
                    <a:close/>
                    <a:moveTo>
                      <a:pt x="490240" y="0"/>
                    </a:moveTo>
                    <a:lnTo>
                      <a:pt x="490240" y="737660"/>
                    </a:lnTo>
                    <a:cubicBezTo>
                      <a:pt x="288286" y="735756"/>
                      <a:pt x="125289" y="571329"/>
                      <a:pt x="125289" y="368830"/>
                    </a:cubicBezTo>
                    <a:cubicBezTo>
                      <a:pt x="125289" y="166332"/>
                      <a:pt x="288286" y="1904"/>
                      <a:pt x="49024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5" name="TextBox 4">
              <a:extLst>
                <a:ext uri="{FF2B5EF4-FFF2-40B4-BE49-F238E27FC236}">
                  <a16:creationId xmlns="" xmlns:a16="http://schemas.microsoft.com/office/drawing/2014/main" id="{CF4E19F1-22CC-48A2-918A-1909C5B35683}"/>
                </a:ext>
              </a:extLst>
            </p:cNvPr>
            <p:cNvSpPr txBox="1"/>
            <p:nvPr/>
          </p:nvSpPr>
          <p:spPr>
            <a:xfrm>
              <a:off x="1976390" y="2468772"/>
              <a:ext cx="1920240" cy="430887"/>
            </a:xfrm>
            <a:prstGeom prst="rect">
              <a:avLst/>
            </a:prstGeom>
            <a:noFill/>
          </p:spPr>
          <p:txBody>
            <a:bodyPr wrap="square" rtlCol="0" anchor="ctr">
              <a:spAutoFit/>
            </a:bodyPr>
            <a:lstStyle/>
            <a:p>
              <a:r>
                <a:rPr lang="en-US" altLang="ko-KR" sz="2300" b="1" spc="316" dirty="0">
                  <a:solidFill>
                    <a:schemeClr val="accent3"/>
                  </a:solidFill>
                  <a:cs typeface="Arial" pitchFamily="34" charset="0"/>
                </a:rPr>
                <a:t>SERVICE</a:t>
              </a:r>
              <a:endParaRPr lang="ko-KR" altLang="en-US" sz="2300" b="1" spc="316" dirty="0">
                <a:solidFill>
                  <a:schemeClr val="accent3"/>
                </a:solidFill>
                <a:cs typeface="Arial" pitchFamily="34" charset="0"/>
              </a:endParaRPr>
            </a:p>
          </p:txBody>
        </p:sp>
        <p:sp>
          <p:nvSpPr>
            <p:cNvPr id="6" name="TextBox 5">
              <a:extLst>
                <a:ext uri="{FF2B5EF4-FFF2-40B4-BE49-F238E27FC236}">
                  <a16:creationId xmlns="" xmlns:a16="http://schemas.microsoft.com/office/drawing/2014/main" id="{D7F490C2-DA70-4DCC-8950-062A5D946EFB}"/>
                </a:ext>
              </a:extLst>
            </p:cNvPr>
            <p:cNvSpPr txBox="1"/>
            <p:nvPr/>
          </p:nvSpPr>
          <p:spPr>
            <a:xfrm rot="16200000">
              <a:off x="-170685" y="3303358"/>
              <a:ext cx="1920240" cy="461665"/>
            </a:xfrm>
            <a:prstGeom prst="rect">
              <a:avLst/>
            </a:prstGeom>
            <a:noFill/>
          </p:spPr>
          <p:txBody>
            <a:bodyPr wrap="square" rtlCol="0" anchor="ctr">
              <a:spAutoFit/>
            </a:bodyPr>
            <a:lstStyle/>
            <a:p>
              <a:pPr algn="r"/>
              <a:r>
                <a:rPr lang="en-US" altLang="ko-KR" sz="2500" b="1" dirty="0">
                  <a:solidFill>
                    <a:schemeClr val="accent3"/>
                  </a:solidFill>
                  <a:cs typeface="Arial" pitchFamily="34" charset="0"/>
                </a:rPr>
                <a:t>MILITARY</a:t>
              </a:r>
              <a:endParaRPr lang="ko-KR" altLang="en-US" sz="2500" b="1" dirty="0">
                <a:solidFill>
                  <a:schemeClr val="accent3"/>
                </a:solidFill>
                <a:cs typeface="Arial" pitchFamily="34" charset="0"/>
              </a:endParaRPr>
            </a:p>
          </p:txBody>
        </p:sp>
      </p:grpSp>
      <p:grpSp>
        <p:nvGrpSpPr>
          <p:cNvPr id="9" name="Group 8"/>
          <p:cNvGrpSpPr/>
          <p:nvPr/>
        </p:nvGrpSpPr>
        <p:grpSpPr>
          <a:xfrm>
            <a:off x="4657141" y="1708671"/>
            <a:ext cx="681489" cy="500488"/>
            <a:chOff x="4657141" y="1708671"/>
            <a:chExt cx="681489" cy="500488"/>
          </a:xfrm>
        </p:grpSpPr>
        <p:sp>
          <p:nvSpPr>
            <p:cNvPr id="45" name="Parallelogram 44">
              <a:extLst>
                <a:ext uri="{FF2B5EF4-FFF2-40B4-BE49-F238E27FC236}">
                  <a16:creationId xmlns="" xmlns:a16="http://schemas.microsoft.com/office/drawing/2014/main" id="{3459CBFB-7B2D-43FB-8228-10FCB73C1AF2}"/>
                </a:ext>
              </a:extLst>
            </p:cNvPr>
            <p:cNvSpPr/>
            <p:nvPr/>
          </p:nvSpPr>
          <p:spPr>
            <a:xfrm rot="10800000" flipH="1">
              <a:off x="4657141" y="1708671"/>
              <a:ext cx="681488" cy="250244"/>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sp>
          <p:nvSpPr>
            <p:cNvPr id="46" name="Parallelogram 45">
              <a:extLst>
                <a:ext uri="{FF2B5EF4-FFF2-40B4-BE49-F238E27FC236}">
                  <a16:creationId xmlns="" xmlns:a16="http://schemas.microsoft.com/office/drawing/2014/main" id="{CC462374-E2C1-4CC1-B2DC-FE989246A01E}"/>
                </a:ext>
              </a:extLst>
            </p:cNvPr>
            <p:cNvSpPr/>
            <p:nvPr/>
          </p:nvSpPr>
          <p:spPr>
            <a:xfrm rot="10800000">
              <a:off x="4657142" y="1958916"/>
              <a:ext cx="681488" cy="250243"/>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grpSp>
      <p:grpSp>
        <p:nvGrpSpPr>
          <p:cNvPr id="10" name="Group 9"/>
          <p:cNvGrpSpPr/>
          <p:nvPr/>
        </p:nvGrpSpPr>
        <p:grpSpPr>
          <a:xfrm>
            <a:off x="4657141" y="2894214"/>
            <a:ext cx="681489" cy="500488"/>
            <a:chOff x="4657141" y="2894214"/>
            <a:chExt cx="681489" cy="500488"/>
          </a:xfrm>
        </p:grpSpPr>
        <p:sp>
          <p:nvSpPr>
            <p:cNvPr id="57" name="Parallelogram 56">
              <a:extLst>
                <a:ext uri="{FF2B5EF4-FFF2-40B4-BE49-F238E27FC236}">
                  <a16:creationId xmlns="" xmlns:a16="http://schemas.microsoft.com/office/drawing/2014/main" id="{3459CBFB-7B2D-43FB-8228-10FCB73C1AF2}"/>
                </a:ext>
              </a:extLst>
            </p:cNvPr>
            <p:cNvSpPr/>
            <p:nvPr/>
          </p:nvSpPr>
          <p:spPr>
            <a:xfrm rot="10800000" flipH="1">
              <a:off x="4657141" y="2894214"/>
              <a:ext cx="681488" cy="250244"/>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sp>
          <p:nvSpPr>
            <p:cNvPr id="58" name="Parallelogram 57">
              <a:extLst>
                <a:ext uri="{FF2B5EF4-FFF2-40B4-BE49-F238E27FC236}">
                  <a16:creationId xmlns="" xmlns:a16="http://schemas.microsoft.com/office/drawing/2014/main" id="{CC462374-E2C1-4CC1-B2DC-FE989246A01E}"/>
                </a:ext>
              </a:extLst>
            </p:cNvPr>
            <p:cNvSpPr/>
            <p:nvPr/>
          </p:nvSpPr>
          <p:spPr>
            <a:xfrm rot="10800000">
              <a:off x="4657142" y="3144459"/>
              <a:ext cx="681488" cy="250243"/>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grpSp>
      <p:grpSp>
        <p:nvGrpSpPr>
          <p:cNvPr id="11" name="Group 10"/>
          <p:cNvGrpSpPr/>
          <p:nvPr/>
        </p:nvGrpSpPr>
        <p:grpSpPr>
          <a:xfrm>
            <a:off x="4657142" y="4104165"/>
            <a:ext cx="681489" cy="500488"/>
            <a:chOff x="4657142" y="4104165"/>
            <a:chExt cx="681489" cy="500488"/>
          </a:xfrm>
        </p:grpSpPr>
        <p:sp>
          <p:nvSpPr>
            <p:cNvPr id="59" name="Parallelogram 58">
              <a:extLst>
                <a:ext uri="{FF2B5EF4-FFF2-40B4-BE49-F238E27FC236}">
                  <a16:creationId xmlns="" xmlns:a16="http://schemas.microsoft.com/office/drawing/2014/main" id="{3459CBFB-7B2D-43FB-8228-10FCB73C1AF2}"/>
                </a:ext>
              </a:extLst>
            </p:cNvPr>
            <p:cNvSpPr/>
            <p:nvPr/>
          </p:nvSpPr>
          <p:spPr>
            <a:xfrm rot="10800000" flipH="1">
              <a:off x="4657142" y="4104165"/>
              <a:ext cx="681488" cy="250244"/>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sp>
          <p:nvSpPr>
            <p:cNvPr id="60" name="Parallelogram 59">
              <a:extLst>
                <a:ext uri="{FF2B5EF4-FFF2-40B4-BE49-F238E27FC236}">
                  <a16:creationId xmlns="" xmlns:a16="http://schemas.microsoft.com/office/drawing/2014/main" id="{CC462374-E2C1-4CC1-B2DC-FE989246A01E}"/>
                </a:ext>
              </a:extLst>
            </p:cNvPr>
            <p:cNvSpPr/>
            <p:nvPr/>
          </p:nvSpPr>
          <p:spPr>
            <a:xfrm rot="10800000">
              <a:off x="4657143" y="4354410"/>
              <a:ext cx="681488" cy="250243"/>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grpSp>
      <p:grpSp>
        <p:nvGrpSpPr>
          <p:cNvPr id="12" name="Group 11"/>
          <p:cNvGrpSpPr/>
          <p:nvPr/>
        </p:nvGrpSpPr>
        <p:grpSpPr>
          <a:xfrm>
            <a:off x="4657143" y="5409882"/>
            <a:ext cx="681489" cy="500488"/>
            <a:chOff x="4657143" y="5409882"/>
            <a:chExt cx="681489" cy="500488"/>
          </a:xfrm>
        </p:grpSpPr>
        <p:sp>
          <p:nvSpPr>
            <p:cNvPr id="61" name="Parallelogram 60">
              <a:extLst>
                <a:ext uri="{FF2B5EF4-FFF2-40B4-BE49-F238E27FC236}">
                  <a16:creationId xmlns="" xmlns:a16="http://schemas.microsoft.com/office/drawing/2014/main" id="{3459CBFB-7B2D-43FB-8228-10FCB73C1AF2}"/>
                </a:ext>
              </a:extLst>
            </p:cNvPr>
            <p:cNvSpPr/>
            <p:nvPr/>
          </p:nvSpPr>
          <p:spPr>
            <a:xfrm rot="10800000" flipH="1">
              <a:off x="4657143" y="5409882"/>
              <a:ext cx="681488" cy="250244"/>
            </a:xfrm>
            <a:prstGeom prst="parallelogram">
              <a:avLst>
                <a:gd name="adj" fmla="val 83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sp>
          <p:nvSpPr>
            <p:cNvPr id="62" name="Parallelogram 61">
              <a:extLst>
                <a:ext uri="{FF2B5EF4-FFF2-40B4-BE49-F238E27FC236}">
                  <a16:creationId xmlns="" xmlns:a16="http://schemas.microsoft.com/office/drawing/2014/main" id="{CC462374-E2C1-4CC1-B2DC-FE989246A01E}"/>
                </a:ext>
              </a:extLst>
            </p:cNvPr>
            <p:cNvSpPr/>
            <p:nvPr/>
          </p:nvSpPr>
          <p:spPr>
            <a:xfrm rot="10800000">
              <a:off x="4657144" y="5660127"/>
              <a:ext cx="681488" cy="250243"/>
            </a:xfrm>
            <a:prstGeom prst="parallelogram">
              <a:avLst>
                <a:gd name="adj" fmla="val 83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900"/>
            </a:p>
          </p:txBody>
        </p:sp>
      </p:grpSp>
      <p:sp>
        <p:nvSpPr>
          <p:cNvPr id="63" name="Rectangle 62">
            <a:extLst>
              <a:ext uri="{FF2B5EF4-FFF2-40B4-BE49-F238E27FC236}">
                <a16:creationId xmlns="" xmlns:a16="http://schemas.microsoft.com/office/drawing/2014/main" id="{DA12C567-F5AF-451B-B36E-C94F28A25E21}"/>
              </a:ext>
            </a:extLst>
          </p:cNvPr>
          <p:cNvSpPr/>
          <p:nvPr/>
        </p:nvSpPr>
        <p:spPr>
          <a:xfrm rot="5400000">
            <a:off x="8478016" y="-1487977"/>
            <a:ext cx="962254" cy="6893794"/>
          </a:xfrm>
          <a:prstGeom prst="rect">
            <a:avLst/>
          </a:prstGeom>
          <a:solidFill>
            <a:schemeClr val="accent1">
              <a:lumMod val="60000"/>
              <a:lumOff val="40000"/>
            </a:schemeClr>
          </a:solid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sp>
        <p:nvSpPr>
          <p:cNvPr id="64" name="Rectangle 63">
            <a:extLst>
              <a:ext uri="{FF2B5EF4-FFF2-40B4-BE49-F238E27FC236}">
                <a16:creationId xmlns="" xmlns:a16="http://schemas.microsoft.com/office/drawing/2014/main" id="{DA12C567-F5AF-451B-B36E-C94F28A25E21}"/>
              </a:ext>
            </a:extLst>
          </p:cNvPr>
          <p:cNvSpPr/>
          <p:nvPr/>
        </p:nvSpPr>
        <p:spPr>
          <a:xfrm rot="5400000">
            <a:off x="8478015" y="-245054"/>
            <a:ext cx="962254" cy="6893796"/>
          </a:xfrm>
          <a:prstGeom prst="rect">
            <a:avLst/>
          </a:prstGeom>
          <a:solidFill>
            <a:schemeClr val="accent1">
              <a:lumMod val="20000"/>
              <a:lumOff val="80000"/>
            </a:schemeClr>
          </a:solid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sp>
        <p:nvSpPr>
          <p:cNvPr id="65" name="Rectangle 64">
            <a:extLst>
              <a:ext uri="{FF2B5EF4-FFF2-40B4-BE49-F238E27FC236}">
                <a16:creationId xmlns="" xmlns:a16="http://schemas.microsoft.com/office/drawing/2014/main" id="{DA12C567-F5AF-451B-B36E-C94F28A25E21}"/>
              </a:ext>
            </a:extLst>
          </p:cNvPr>
          <p:cNvSpPr/>
          <p:nvPr/>
        </p:nvSpPr>
        <p:spPr>
          <a:xfrm rot="5400000">
            <a:off x="8478015" y="983733"/>
            <a:ext cx="962254" cy="6893797"/>
          </a:xfrm>
          <a:prstGeom prst="rect">
            <a:avLst/>
          </a:prstGeom>
          <a:solidFill>
            <a:schemeClr val="accent1">
              <a:lumMod val="60000"/>
              <a:lumOff val="40000"/>
            </a:schemeClr>
          </a:solid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sp>
        <p:nvSpPr>
          <p:cNvPr id="66" name="Rectangle 65">
            <a:extLst>
              <a:ext uri="{FF2B5EF4-FFF2-40B4-BE49-F238E27FC236}">
                <a16:creationId xmlns="" xmlns:a16="http://schemas.microsoft.com/office/drawing/2014/main" id="{DA12C567-F5AF-451B-B36E-C94F28A25E21}"/>
              </a:ext>
            </a:extLst>
          </p:cNvPr>
          <p:cNvSpPr/>
          <p:nvPr/>
        </p:nvSpPr>
        <p:spPr>
          <a:xfrm rot="5400000">
            <a:off x="8478017" y="2213230"/>
            <a:ext cx="962254" cy="6893795"/>
          </a:xfrm>
          <a:prstGeom prst="rect">
            <a:avLst/>
          </a:prstGeom>
          <a:solidFill>
            <a:schemeClr val="accent1">
              <a:lumMod val="20000"/>
              <a:lumOff val="80000"/>
            </a:schemeClr>
          </a:solidFill>
          <a:ln>
            <a:noFill/>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sp>
        <p:nvSpPr>
          <p:cNvPr id="68" name="TextBox 67">
            <a:extLst>
              <a:ext uri="{FF2B5EF4-FFF2-40B4-BE49-F238E27FC236}">
                <a16:creationId xmlns="" xmlns:a16="http://schemas.microsoft.com/office/drawing/2014/main" id="{0661AC30-ADA6-4FC8-85EF-385FFE030BF2}"/>
              </a:ext>
            </a:extLst>
          </p:cNvPr>
          <p:cNvSpPr txBox="1"/>
          <p:nvPr/>
        </p:nvSpPr>
        <p:spPr>
          <a:xfrm>
            <a:off x="5512245" y="1556152"/>
            <a:ext cx="6677770" cy="836037"/>
          </a:xfrm>
          <a:prstGeom prst="rect">
            <a:avLst/>
          </a:prstGeom>
          <a:noFill/>
        </p:spPr>
        <p:txBody>
          <a:bodyPr wrap="square" lIns="96433" tIns="48216" rIns="96433" bIns="48216" rtlCol="0">
            <a:spAutoFit/>
          </a:bodyPr>
          <a:lstStyle/>
          <a:p>
            <a:pPr algn="just"/>
            <a:r>
              <a:rPr lang="en-US" altLang="ko-KR" sz="1600" dirty="0">
                <a:solidFill>
                  <a:schemeClr val="bg1"/>
                </a:solidFill>
                <a:latin typeface="+mn-lt"/>
                <a:cs typeface="Arial" pitchFamily="34" charset="0"/>
              </a:rPr>
              <a:t>Heart beat sensor and temperature sensor are attached with the soldier unit, to check if the soldier is alive or dead, and sends the information to the server unit.</a:t>
            </a:r>
            <a:endParaRPr lang="ko-KR" altLang="en-US" sz="1600" dirty="0">
              <a:solidFill>
                <a:schemeClr val="bg1"/>
              </a:solidFill>
              <a:latin typeface="+mn-lt"/>
              <a:cs typeface="Arial" pitchFamily="34" charset="0"/>
            </a:endParaRPr>
          </a:p>
        </p:txBody>
      </p:sp>
      <p:sp>
        <p:nvSpPr>
          <p:cNvPr id="69" name="TextBox 68">
            <a:extLst>
              <a:ext uri="{FF2B5EF4-FFF2-40B4-BE49-F238E27FC236}">
                <a16:creationId xmlns="" xmlns:a16="http://schemas.microsoft.com/office/drawing/2014/main" id="{0661AC30-ADA6-4FC8-85EF-385FFE030BF2}"/>
              </a:ext>
            </a:extLst>
          </p:cNvPr>
          <p:cNvSpPr txBox="1"/>
          <p:nvPr/>
        </p:nvSpPr>
        <p:spPr>
          <a:xfrm>
            <a:off x="5493272" y="2824237"/>
            <a:ext cx="6696744" cy="589816"/>
          </a:xfrm>
          <a:prstGeom prst="rect">
            <a:avLst/>
          </a:prstGeom>
          <a:noFill/>
        </p:spPr>
        <p:txBody>
          <a:bodyPr wrap="square" lIns="96433" tIns="48216" rIns="96433" bIns="48216" rtlCol="0">
            <a:spAutoFit/>
          </a:bodyPr>
          <a:lstStyle/>
          <a:p>
            <a:pPr algn="just"/>
            <a:r>
              <a:rPr lang="en-US" altLang="ko-KR" sz="1600" dirty="0">
                <a:solidFill>
                  <a:schemeClr val="tx1">
                    <a:lumMod val="75000"/>
                    <a:lumOff val="25000"/>
                  </a:schemeClr>
                </a:solidFill>
                <a:latin typeface="+mn-lt"/>
                <a:cs typeface="Arial" pitchFamily="34" charset="0"/>
              </a:rPr>
              <a:t>GPS is interfaced with the Solider Unit (moving unit) which sends the current location of the soldier in the battle field, to the server unit via IoT module.</a:t>
            </a:r>
          </a:p>
        </p:txBody>
      </p:sp>
      <p:sp>
        <p:nvSpPr>
          <p:cNvPr id="70" name="TextBox 69">
            <a:extLst>
              <a:ext uri="{FF2B5EF4-FFF2-40B4-BE49-F238E27FC236}">
                <a16:creationId xmlns="" xmlns:a16="http://schemas.microsoft.com/office/drawing/2014/main" id="{0661AC30-ADA6-4FC8-85EF-385FFE030BF2}"/>
              </a:ext>
            </a:extLst>
          </p:cNvPr>
          <p:cNvSpPr txBox="1"/>
          <p:nvPr/>
        </p:nvSpPr>
        <p:spPr>
          <a:xfrm>
            <a:off x="5512243" y="3993617"/>
            <a:ext cx="6677773" cy="836037"/>
          </a:xfrm>
          <a:prstGeom prst="rect">
            <a:avLst/>
          </a:prstGeom>
          <a:noFill/>
        </p:spPr>
        <p:txBody>
          <a:bodyPr wrap="square" lIns="96433" tIns="48216" rIns="96433" bIns="48216" rtlCol="0">
            <a:spAutoFit/>
          </a:bodyPr>
          <a:lstStyle/>
          <a:p>
            <a:pPr algn="just"/>
            <a:r>
              <a:rPr lang="en-US" altLang="ko-KR" sz="1600" dirty="0">
                <a:solidFill>
                  <a:schemeClr val="bg1"/>
                </a:solidFill>
                <a:latin typeface="+mn-lt"/>
                <a:cs typeface="Arial" pitchFamily="34" charset="0"/>
              </a:rPr>
              <a:t>In any emergency situation soldier can contact the server by giving a request through keypad interfaced with the unit. To prevent inactive the body part for examples finger, heart, leg&amp; hand due to heavy snow.</a:t>
            </a:r>
          </a:p>
        </p:txBody>
      </p:sp>
      <p:sp>
        <p:nvSpPr>
          <p:cNvPr id="71" name="TextBox 70">
            <a:extLst>
              <a:ext uri="{FF2B5EF4-FFF2-40B4-BE49-F238E27FC236}">
                <a16:creationId xmlns="" xmlns:a16="http://schemas.microsoft.com/office/drawing/2014/main" id="{0661AC30-ADA6-4FC8-85EF-385FFE030BF2}"/>
              </a:ext>
            </a:extLst>
          </p:cNvPr>
          <p:cNvSpPr txBox="1"/>
          <p:nvPr/>
        </p:nvSpPr>
        <p:spPr>
          <a:xfrm>
            <a:off x="5512246" y="5221931"/>
            <a:ext cx="6677770" cy="836037"/>
          </a:xfrm>
          <a:prstGeom prst="rect">
            <a:avLst/>
          </a:prstGeom>
          <a:noFill/>
        </p:spPr>
        <p:txBody>
          <a:bodyPr wrap="square" lIns="96433" tIns="48216" rIns="96433" bIns="48216" rtlCol="0">
            <a:spAutoFit/>
          </a:bodyPr>
          <a:lstStyle/>
          <a:p>
            <a:pPr algn="just"/>
            <a:r>
              <a:rPr lang="en-US" altLang="ko-KR" sz="1600" dirty="0">
                <a:solidFill>
                  <a:schemeClr val="tx1">
                    <a:lumMod val="75000"/>
                    <a:lumOff val="25000"/>
                  </a:schemeClr>
                </a:solidFill>
                <a:latin typeface="+mn-lt"/>
                <a:cs typeface="Arial" pitchFamily="34" charset="0"/>
              </a:rPr>
              <a:t>Thermoelectric cooling uses the </a:t>
            </a:r>
            <a:r>
              <a:rPr lang="en-US" altLang="ko-KR" sz="1600" dirty="0" err="1">
                <a:solidFill>
                  <a:schemeClr val="tx1">
                    <a:lumMod val="75000"/>
                    <a:lumOff val="25000"/>
                  </a:schemeClr>
                </a:solidFill>
                <a:latin typeface="+mn-lt"/>
                <a:cs typeface="Arial" pitchFamily="34" charset="0"/>
              </a:rPr>
              <a:t>peltier</a:t>
            </a:r>
            <a:r>
              <a:rPr lang="en-US" altLang="ko-KR" sz="1600" dirty="0">
                <a:solidFill>
                  <a:schemeClr val="tx1">
                    <a:lumMod val="75000"/>
                    <a:lumOff val="25000"/>
                  </a:schemeClr>
                </a:solidFill>
                <a:latin typeface="+mn-lt"/>
                <a:cs typeface="Arial" pitchFamily="34" charset="0"/>
              </a:rPr>
              <a:t> effect to create a heat flux between the junctions of two different types of materials which is wearied by soldier for worm up.</a:t>
            </a:r>
          </a:p>
        </p:txBody>
      </p:sp>
    </p:spTree>
    <p:extLst>
      <p:ext uri="{BB962C8B-B14F-4D97-AF65-F5344CB8AC3E}">
        <p14:creationId xmlns:p14="http://schemas.microsoft.com/office/powerpoint/2010/main" val="57880713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63"/>
                                        </p:tgtEl>
                                      </p:cBhvr>
                                    </p:animEffect>
                                    <p:animScale>
                                      <p:cBhvr>
                                        <p:cTn id="16" dur="250" autoRev="1" fill="hold"/>
                                        <p:tgtEl>
                                          <p:spTgt spid="63"/>
                                        </p:tgtEl>
                                      </p:cBhvr>
                                      <p:by x="105000" y="105000"/>
                                    </p:animScale>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10"/>
                                        </p:tgtEl>
                                      </p:cBhvr>
                                    </p:animEffect>
                                    <p:animScale>
                                      <p:cBhvr>
                                        <p:cTn id="20" dur="250" autoRev="1" fill="hold"/>
                                        <p:tgtEl>
                                          <p:spTgt spid="10"/>
                                        </p:tgtEl>
                                      </p:cBhvr>
                                      <p:by x="105000" y="105000"/>
                                    </p:animScale>
                                  </p:childTnLst>
                                </p:cTn>
                              </p:par>
                            </p:childTnLst>
                          </p:cTn>
                        </p:par>
                        <p:par>
                          <p:cTn id="21" fill="hold">
                            <p:stCondLst>
                              <p:cond delay="2000"/>
                            </p:stCondLst>
                            <p:childTnLst>
                              <p:par>
                                <p:cTn id="22" presetID="26" presetClass="emph" presetSubtype="0" fill="hold" grpId="0" nodeType="afterEffect">
                                  <p:stCondLst>
                                    <p:cond delay="0"/>
                                  </p:stCondLst>
                                  <p:childTnLst>
                                    <p:animEffect transition="out" filter="fade">
                                      <p:cBhvr>
                                        <p:cTn id="23" dur="500" tmFilter="0, 0; .2, .5; .8, .5; 1, 0"/>
                                        <p:tgtEl>
                                          <p:spTgt spid="64"/>
                                        </p:tgtEl>
                                      </p:cBhvr>
                                    </p:animEffect>
                                    <p:animScale>
                                      <p:cBhvr>
                                        <p:cTn id="24" dur="250" autoRev="1" fill="hold"/>
                                        <p:tgtEl>
                                          <p:spTgt spid="64"/>
                                        </p:tgtEl>
                                      </p:cBhvr>
                                      <p:by x="105000" y="105000"/>
                                    </p:animScale>
                                  </p:childTnLst>
                                </p:cTn>
                              </p:par>
                            </p:childTnLst>
                          </p:cTn>
                        </p:par>
                        <p:par>
                          <p:cTn id="25" fill="hold">
                            <p:stCondLst>
                              <p:cond delay="2500"/>
                            </p:stCondLst>
                            <p:childTnLst>
                              <p:par>
                                <p:cTn id="26" presetID="26" presetClass="emph" presetSubtype="0" fill="hold" nodeType="afterEffect">
                                  <p:stCondLst>
                                    <p:cond delay="0"/>
                                  </p:stCondLst>
                                  <p:childTnLst>
                                    <p:animEffect transition="out" filter="fade">
                                      <p:cBhvr>
                                        <p:cTn id="27" dur="500" tmFilter="0, 0; .2, .5; .8, .5; 1, 0"/>
                                        <p:tgtEl>
                                          <p:spTgt spid="11"/>
                                        </p:tgtEl>
                                      </p:cBhvr>
                                    </p:animEffect>
                                    <p:animScale>
                                      <p:cBhvr>
                                        <p:cTn id="28" dur="250" autoRev="1" fill="hold"/>
                                        <p:tgtEl>
                                          <p:spTgt spid="11"/>
                                        </p:tgtEl>
                                      </p:cBhvr>
                                      <p:by x="105000" y="105000"/>
                                    </p:animScale>
                                  </p:childTnLst>
                                </p:cTn>
                              </p:par>
                            </p:childTnLst>
                          </p:cTn>
                        </p:par>
                        <p:par>
                          <p:cTn id="29" fill="hold">
                            <p:stCondLst>
                              <p:cond delay="3000"/>
                            </p:stCondLst>
                            <p:childTnLst>
                              <p:par>
                                <p:cTn id="30" presetID="26" presetClass="emph" presetSubtype="0" fill="hold" grpId="0" nodeType="afterEffect">
                                  <p:stCondLst>
                                    <p:cond delay="0"/>
                                  </p:stCondLst>
                                  <p:childTnLst>
                                    <p:animEffect transition="out" filter="fade">
                                      <p:cBhvr>
                                        <p:cTn id="31" dur="500" tmFilter="0, 0; .2, .5; .8, .5; 1, 0"/>
                                        <p:tgtEl>
                                          <p:spTgt spid="65"/>
                                        </p:tgtEl>
                                      </p:cBhvr>
                                    </p:animEffect>
                                    <p:animScale>
                                      <p:cBhvr>
                                        <p:cTn id="32" dur="250" autoRev="1" fill="hold"/>
                                        <p:tgtEl>
                                          <p:spTgt spid="65"/>
                                        </p:tgtEl>
                                      </p:cBhvr>
                                      <p:by x="105000" y="105000"/>
                                    </p:animScale>
                                  </p:childTnLst>
                                </p:cTn>
                              </p:par>
                            </p:childTnLst>
                          </p:cTn>
                        </p:par>
                        <p:par>
                          <p:cTn id="33" fill="hold">
                            <p:stCondLst>
                              <p:cond delay="3500"/>
                            </p:stCondLst>
                            <p:childTnLst>
                              <p:par>
                                <p:cTn id="34" presetID="26" presetClass="emph" presetSubtype="0" fill="hold" nodeType="after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childTnLst>
                          </p:cTn>
                        </p:par>
                        <p:par>
                          <p:cTn id="37" fill="hold">
                            <p:stCondLst>
                              <p:cond delay="4000"/>
                            </p:stCondLst>
                            <p:childTnLst>
                              <p:par>
                                <p:cTn id="38" presetID="26" presetClass="emph" presetSubtype="0" fill="hold" grpId="0" nodeType="afterEffect">
                                  <p:stCondLst>
                                    <p:cond delay="0"/>
                                  </p:stCondLst>
                                  <p:childTnLst>
                                    <p:animEffect transition="out" filter="fade">
                                      <p:cBhvr>
                                        <p:cTn id="39" dur="500" tmFilter="0, 0; .2, .5; .8, .5; 1, 0"/>
                                        <p:tgtEl>
                                          <p:spTgt spid="66"/>
                                        </p:tgtEl>
                                      </p:cBhvr>
                                    </p:animEffect>
                                    <p:animScale>
                                      <p:cBhvr>
                                        <p:cTn id="40"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4AE08A29-43F2-42D6-9500-1AFE2777F0EF}"/>
              </a:ext>
            </a:extLst>
          </p:cNvPr>
          <p:cNvSpPr/>
          <p:nvPr/>
        </p:nvSpPr>
        <p:spPr>
          <a:xfrm>
            <a:off x="0" y="3"/>
            <a:ext cx="12858750" cy="14825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dirty="0">
              <a:solidFill>
                <a:schemeClr val="bg1"/>
              </a:solidFill>
            </a:endParaRPr>
          </a:p>
        </p:txBody>
      </p:sp>
      <p:sp>
        <p:nvSpPr>
          <p:cNvPr id="22" name="Oval 21">
            <a:extLst>
              <a:ext uri="{FF2B5EF4-FFF2-40B4-BE49-F238E27FC236}">
                <a16:creationId xmlns:a16="http://schemas.microsoft.com/office/drawing/2014/main" xmlns="" id="{FC03B907-098F-4653-9EA1-E3D56EC4B8F3}"/>
              </a:ext>
            </a:extLst>
          </p:cNvPr>
          <p:cNvSpPr/>
          <p:nvPr/>
        </p:nvSpPr>
        <p:spPr>
          <a:xfrm>
            <a:off x="5764922" y="868585"/>
            <a:ext cx="1328906" cy="1328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a:p>
        </p:txBody>
      </p:sp>
      <p:sp>
        <p:nvSpPr>
          <p:cNvPr id="2" name="Title 1"/>
          <p:cNvSpPr>
            <a:spLocks noGrp="1"/>
          </p:cNvSpPr>
          <p:nvPr>
            <p:ph type="title"/>
          </p:nvPr>
        </p:nvSpPr>
        <p:spPr>
          <a:xfrm>
            <a:off x="-4227809" y="533972"/>
            <a:ext cx="12858750" cy="531592"/>
          </a:xfrm>
          <a:prstGeom prst="rect">
            <a:avLst/>
          </a:prstGeom>
        </p:spPr>
        <p:txBody>
          <a:bodyPr/>
          <a:lstStyle/>
          <a:p>
            <a:r>
              <a:rPr lang="en-US" altLang="ko-KR" sz="4000" b="1" dirty="0">
                <a:latin typeface="+mn-lt"/>
              </a:rPr>
              <a:t>SERVER UNIT</a:t>
            </a:r>
            <a:endParaRPr lang="ko-KR" altLang="en-US" sz="4000" b="1" dirty="0">
              <a:latin typeface="+mn-lt"/>
            </a:endParaRPr>
          </a:p>
        </p:txBody>
      </p:sp>
      <p:sp>
        <p:nvSpPr>
          <p:cNvPr id="15" name="Block Arc 14">
            <a:extLst>
              <a:ext uri="{FF2B5EF4-FFF2-40B4-BE49-F238E27FC236}">
                <a16:creationId xmlns:a16="http://schemas.microsoft.com/office/drawing/2014/main" xmlns="" id="{A6400D5F-DB3F-4A08-98A8-51A85BA55991}"/>
              </a:ext>
            </a:extLst>
          </p:cNvPr>
          <p:cNvSpPr/>
          <p:nvPr/>
        </p:nvSpPr>
        <p:spPr>
          <a:xfrm rot="16200000">
            <a:off x="6166529" y="1367167"/>
            <a:ext cx="554481" cy="554876"/>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solidFill>
                <a:schemeClr val="tx1"/>
              </a:solidFill>
            </a:endParaRPr>
          </a:p>
        </p:txBody>
      </p:sp>
      <p:pic>
        <p:nvPicPr>
          <p:cNvPr id="5" name="Picture Placeholder 4"/>
          <p:cNvPicPr>
            <a:picLocks noGrp="1" noChangeAspect="1"/>
          </p:cNvPicPr>
          <p:nvPr>
            <p:ph type="pic" idx="11"/>
          </p:nvPr>
        </p:nvPicPr>
        <p:blipFill>
          <a:blip r:embed="rId2" cstate="print">
            <a:extLst>
              <a:ext uri="{28A0092B-C50C-407E-A947-70E740481C1C}">
                <a14:useLocalDpi xmlns:a14="http://schemas.microsoft.com/office/drawing/2010/main" val="0"/>
              </a:ext>
            </a:extLst>
          </a:blip>
          <a:srcRect l="30554" r="30554"/>
          <a:stretch>
            <a:fillRect/>
          </a:stretch>
        </p:blipFill>
        <p:spPr>
          <a:xfrm>
            <a:off x="7549493" y="2832788"/>
            <a:ext cx="1712825" cy="2809349"/>
          </a:xfrm>
        </p:spPr>
      </p:pic>
      <p:pic>
        <p:nvPicPr>
          <p:cNvPr id="3" name="Picture Placeholder 2"/>
          <p:cNvPicPr>
            <a:picLocks noGrp="1" noChangeAspect="1"/>
          </p:cNvPicPr>
          <p:nvPr>
            <p:ph type="pic" idx="10"/>
          </p:nvPr>
        </p:nvPicPr>
        <p:blipFill>
          <a:blip r:embed="rId2" cstate="print">
            <a:extLst>
              <a:ext uri="{28A0092B-C50C-407E-A947-70E740481C1C}">
                <a14:useLocalDpi xmlns:a14="http://schemas.microsoft.com/office/drawing/2010/main" val="0"/>
              </a:ext>
            </a:extLst>
          </a:blip>
          <a:srcRect l="22451" r="22451"/>
          <a:stretch>
            <a:fillRect/>
          </a:stretch>
        </p:blipFill>
        <p:spPr>
          <a:xfrm>
            <a:off x="10380505" y="2394578"/>
            <a:ext cx="2492641" cy="2886325"/>
          </a:xfrm>
        </p:spPr>
      </p:pic>
      <p:sp>
        <p:nvSpPr>
          <p:cNvPr id="23" name="Rectangle 22">
            <a:extLst>
              <a:ext uri="{FF2B5EF4-FFF2-40B4-BE49-F238E27FC236}">
                <a16:creationId xmlns:a16="http://schemas.microsoft.com/office/drawing/2014/main" xmlns="" id="{4AE08A29-43F2-42D6-9500-1AFE2777F0EF}"/>
              </a:ext>
            </a:extLst>
          </p:cNvPr>
          <p:cNvSpPr/>
          <p:nvPr/>
        </p:nvSpPr>
        <p:spPr>
          <a:xfrm>
            <a:off x="-1" y="4876465"/>
            <a:ext cx="7398579" cy="11689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dirty="0">
              <a:solidFill>
                <a:schemeClr val="bg1"/>
              </a:solidFill>
            </a:endParaRPr>
          </a:p>
        </p:txBody>
      </p:sp>
      <p:sp>
        <p:nvSpPr>
          <p:cNvPr id="25" name="TextBox 24">
            <a:extLst>
              <a:ext uri="{FF2B5EF4-FFF2-40B4-BE49-F238E27FC236}">
                <a16:creationId xmlns:a16="http://schemas.microsoft.com/office/drawing/2014/main" xmlns="" id="{0661AC30-ADA6-4FC8-85EF-385FFE030BF2}"/>
              </a:ext>
            </a:extLst>
          </p:cNvPr>
          <p:cNvSpPr txBox="1"/>
          <p:nvPr/>
        </p:nvSpPr>
        <p:spPr>
          <a:xfrm>
            <a:off x="618958" y="2370141"/>
            <a:ext cx="6151938" cy="1205369"/>
          </a:xfrm>
          <a:prstGeom prst="rect">
            <a:avLst/>
          </a:prstGeom>
          <a:noFill/>
        </p:spPr>
        <p:txBody>
          <a:bodyPr wrap="square" lIns="96433" tIns="48216" rIns="96433" bIns="48216" rtlCol="0">
            <a:spAutoFit/>
          </a:bodyPr>
          <a:lstStyle/>
          <a:p>
            <a:pPr marL="285750" indent="-285750" algn="just">
              <a:buFont typeface="Arial" pitchFamily="34" charset="0"/>
              <a:buChar char="•"/>
            </a:pPr>
            <a:r>
              <a:rPr lang="en-US" altLang="ko-KR" dirty="0">
                <a:solidFill>
                  <a:schemeClr val="tx1">
                    <a:lumMod val="85000"/>
                    <a:lumOff val="15000"/>
                  </a:schemeClr>
                </a:solidFill>
                <a:latin typeface="+mn-lt"/>
                <a:cs typeface="Arial" pitchFamily="34" charset="0"/>
              </a:rPr>
              <a:t>The receiver in the server unit receives the signal </a:t>
            </a:r>
            <a:r>
              <a:rPr lang="en-US" altLang="ko-KR" dirty="0" smtClean="0">
                <a:solidFill>
                  <a:schemeClr val="tx1">
                    <a:lumMod val="85000"/>
                    <a:lumOff val="15000"/>
                  </a:schemeClr>
                </a:solidFill>
                <a:latin typeface="+mn-lt"/>
                <a:cs typeface="Arial" pitchFamily="34" charset="0"/>
              </a:rPr>
              <a:t>and data to monitor and tracks soldier current location.</a:t>
            </a:r>
          </a:p>
          <a:p>
            <a:pPr marL="285750" indent="-285750" algn="just">
              <a:buFont typeface="Arial" pitchFamily="34" charset="0"/>
              <a:buChar char="•"/>
            </a:pPr>
            <a:r>
              <a:rPr lang="en-US" altLang="ko-KR" dirty="0" smtClean="0">
                <a:solidFill>
                  <a:schemeClr val="tx1">
                    <a:lumMod val="85000"/>
                    <a:lumOff val="15000"/>
                  </a:schemeClr>
                </a:solidFill>
                <a:latin typeface="+mn-lt"/>
                <a:cs typeface="Arial" pitchFamily="34" charset="0"/>
              </a:rPr>
              <a:t>Server </a:t>
            </a:r>
            <a:r>
              <a:rPr lang="en-US" altLang="ko-KR" dirty="0">
                <a:solidFill>
                  <a:schemeClr val="tx1">
                    <a:lumMod val="85000"/>
                    <a:lumOff val="15000"/>
                  </a:schemeClr>
                </a:solidFill>
                <a:latin typeface="+mn-lt"/>
                <a:cs typeface="Arial" pitchFamily="34" charset="0"/>
              </a:rPr>
              <a:t>Unit is monitored through PC </a:t>
            </a:r>
            <a:r>
              <a:rPr lang="en-US" altLang="ko-KR" dirty="0" smtClean="0">
                <a:solidFill>
                  <a:schemeClr val="tx1">
                    <a:lumMod val="85000"/>
                    <a:lumOff val="15000"/>
                  </a:schemeClr>
                </a:solidFill>
                <a:latin typeface="+mn-lt"/>
                <a:cs typeface="Arial" pitchFamily="34" charset="0"/>
              </a:rPr>
              <a:t>(Personal Computer) or Mobile and </a:t>
            </a:r>
            <a:r>
              <a:rPr lang="en-US" altLang="ko-KR" dirty="0">
                <a:solidFill>
                  <a:schemeClr val="tx1">
                    <a:lumMod val="85000"/>
                    <a:lumOff val="15000"/>
                  </a:schemeClr>
                </a:solidFill>
                <a:latin typeface="+mn-lt"/>
                <a:cs typeface="Arial" pitchFamily="34" charset="0"/>
              </a:rPr>
              <a:t>the status is displayed on an LCD screen</a:t>
            </a:r>
            <a:r>
              <a:rPr lang="en-US" altLang="ko-KR" dirty="0" smtClean="0">
                <a:solidFill>
                  <a:schemeClr val="tx1">
                    <a:lumMod val="85000"/>
                    <a:lumOff val="15000"/>
                  </a:schemeClr>
                </a:solidFill>
                <a:latin typeface="+mn-lt"/>
                <a:cs typeface="Arial" pitchFamily="34" charset="0"/>
              </a:rPr>
              <a:t>.</a:t>
            </a:r>
            <a:endParaRPr lang="ko-KR" altLang="en-US" dirty="0">
              <a:solidFill>
                <a:schemeClr val="tx1">
                  <a:lumMod val="85000"/>
                  <a:lumOff val="15000"/>
                </a:schemeClr>
              </a:solidFill>
              <a:latin typeface="+mn-lt"/>
              <a:cs typeface="Arial" pitchFamily="34" charset="0"/>
            </a:endParaRPr>
          </a:p>
        </p:txBody>
      </p:sp>
      <p:sp>
        <p:nvSpPr>
          <p:cNvPr id="26" name="TextBox 25">
            <a:extLst>
              <a:ext uri="{FF2B5EF4-FFF2-40B4-BE49-F238E27FC236}">
                <a16:creationId xmlns:a16="http://schemas.microsoft.com/office/drawing/2014/main" xmlns="" id="{0661AC30-ADA6-4FC8-85EF-385FFE030BF2}"/>
              </a:ext>
            </a:extLst>
          </p:cNvPr>
          <p:cNvSpPr txBox="1"/>
          <p:nvPr/>
        </p:nvSpPr>
        <p:spPr>
          <a:xfrm>
            <a:off x="-89119" y="4992211"/>
            <a:ext cx="7346504" cy="928370"/>
          </a:xfrm>
          <a:prstGeom prst="rect">
            <a:avLst/>
          </a:prstGeom>
          <a:noFill/>
        </p:spPr>
        <p:txBody>
          <a:bodyPr wrap="square" lIns="96433" tIns="48216" rIns="96433" bIns="48216" rtlCol="0">
            <a:spAutoFit/>
          </a:bodyPr>
          <a:lstStyle/>
          <a:p>
            <a:pPr algn="r"/>
            <a:r>
              <a:rPr lang="en-US" altLang="ko-KR" dirty="0">
                <a:solidFill>
                  <a:schemeClr val="bg1"/>
                </a:solidFill>
                <a:latin typeface="+mn-lt"/>
                <a:cs typeface="Arial" pitchFamily="34" charset="0"/>
              </a:rPr>
              <a:t>The software running on a </a:t>
            </a:r>
            <a:r>
              <a:rPr lang="en-US" altLang="ko-KR" dirty="0" smtClean="0">
                <a:solidFill>
                  <a:schemeClr val="bg1"/>
                </a:solidFill>
                <a:latin typeface="+mn-lt"/>
                <a:cs typeface="Arial" pitchFamily="34" charset="0"/>
              </a:rPr>
              <a:t>PC or mobile </a:t>
            </a:r>
            <a:r>
              <a:rPr lang="en-US" altLang="ko-KR" dirty="0">
                <a:solidFill>
                  <a:schemeClr val="bg1"/>
                </a:solidFill>
                <a:latin typeface="+mn-lt"/>
                <a:cs typeface="Arial" pitchFamily="34" charset="0"/>
              </a:rPr>
              <a:t>to monitors the</a:t>
            </a:r>
          </a:p>
          <a:p>
            <a:pPr algn="r"/>
            <a:r>
              <a:rPr lang="en-US" altLang="ko-KR" dirty="0">
                <a:solidFill>
                  <a:schemeClr val="bg1"/>
                </a:solidFill>
                <a:latin typeface="+mn-lt"/>
                <a:cs typeface="Arial" pitchFamily="34" charset="0"/>
              </a:rPr>
              <a:t>status of the Server Unit, and the relevant information is</a:t>
            </a:r>
          </a:p>
          <a:p>
            <a:pPr algn="r"/>
            <a:r>
              <a:rPr lang="en-US" altLang="ko-KR" dirty="0">
                <a:solidFill>
                  <a:schemeClr val="bg1"/>
                </a:solidFill>
                <a:latin typeface="+mn-lt"/>
                <a:cs typeface="Arial" pitchFamily="34" charset="0"/>
              </a:rPr>
              <a:t>exhibited on an LCD display.</a:t>
            </a:r>
            <a:endParaRPr lang="ko-KR" altLang="en-US" dirty="0">
              <a:solidFill>
                <a:schemeClr val="bg1"/>
              </a:solidFill>
              <a:latin typeface="+mn-lt"/>
              <a:cs typeface="Arial" pitchFamily="34" charset="0"/>
            </a:endParaRPr>
          </a:p>
        </p:txBody>
      </p:sp>
    </p:spTree>
    <p:extLst>
      <p:ext uri="{BB962C8B-B14F-4D97-AF65-F5344CB8AC3E}">
        <p14:creationId xmlns:p14="http://schemas.microsoft.com/office/powerpoint/2010/main" val="129661378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4AE08A29-43F2-42D6-9500-1AFE2777F0EF}"/>
              </a:ext>
            </a:extLst>
          </p:cNvPr>
          <p:cNvSpPr/>
          <p:nvPr/>
        </p:nvSpPr>
        <p:spPr>
          <a:xfrm>
            <a:off x="0" y="3"/>
            <a:ext cx="12858750" cy="12666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1900" dirty="0">
              <a:solidFill>
                <a:schemeClr val="bg1"/>
              </a:solidFill>
            </a:endParaRPr>
          </a:p>
        </p:txBody>
      </p:sp>
      <p:sp>
        <p:nvSpPr>
          <p:cNvPr id="2" name="Text Placeholder 1"/>
          <p:cNvSpPr>
            <a:spLocks noGrp="1"/>
          </p:cNvSpPr>
          <p:nvPr>
            <p:ph type="body" sz="quarter" idx="10"/>
          </p:nvPr>
        </p:nvSpPr>
        <p:spPr>
          <a:xfrm>
            <a:off x="-2643633" y="358057"/>
            <a:ext cx="12206106" cy="763812"/>
          </a:xfrm>
        </p:spPr>
        <p:txBody>
          <a:bodyPr>
            <a:normAutofit/>
          </a:bodyPr>
          <a:lstStyle/>
          <a:p>
            <a:r>
              <a:rPr lang="en-US" sz="4000" b="1" dirty="0">
                <a:solidFill>
                  <a:schemeClr val="bg1"/>
                </a:solidFill>
                <a:latin typeface="+mn-lt"/>
              </a:rPr>
              <a:t>SYSTEM ARCHITECTURE</a:t>
            </a:r>
          </a:p>
        </p:txBody>
      </p:sp>
      <p:grpSp>
        <p:nvGrpSpPr>
          <p:cNvPr id="4" name="Group 3"/>
          <p:cNvGrpSpPr/>
          <p:nvPr/>
        </p:nvGrpSpPr>
        <p:grpSpPr>
          <a:xfrm>
            <a:off x="1937400" y="1526893"/>
            <a:ext cx="10084046" cy="5464669"/>
            <a:chOff x="1937400" y="1526893"/>
            <a:chExt cx="10084046" cy="5464669"/>
          </a:xfrm>
        </p:grpSpPr>
        <p:grpSp>
          <p:nvGrpSpPr>
            <p:cNvPr id="3" name="Group 2"/>
            <p:cNvGrpSpPr/>
            <p:nvPr/>
          </p:nvGrpSpPr>
          <p:grpSpPr>
            <a:xfrm>
              <a:off x="1937400" y="1526893"/>
              <a:ext cx="9748559" cy="5464669"/>
              <a:chOff x="1793384" y="1526893"/>
              <a:chExt cx="10369041" cy="5464669"/>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84" y="1526893"/>
                <a:ext cx="8281169" cy="546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C:\Users\Raja\Desktop\Capture 22.JPG"/>
              <p:cNvPicPr>
                <a:picLocks noChangeAspect="1" noChangeArrowheads="1"/>
              </p:cNvPicPr>
              <p:nvPr/>
            </p:nvPicPr>
            <p:blipFill rotWithShape="1">
              <a:blip r:embed="rId3">
                <a:extLst>
                  <a:ext uri="{28A0092B-C50C-407E-A947-70E740481C1C}">
                    <a14:useLocalDpi xmlns:a14="http://schemas.microsoft.com/office/drawing/2010/main" val="0"/>
                  </a:ext>
                </a:extLst>
              </a:blip>
              <a:srcRect t="19355"/>
              <a:stretch/>
            </p:blipFill>
            <p:spPr bwMode="auto">
              <a:xfrm flipV="1">
                <a:off x="9279252" y="1988979"/>
                <a:ext cx="2883173" cy="100453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 xmlns:a16="http://schemas.microsoft.com/office/drawing/2014/main" id="{865791BA-972E-4ECD-92E2-7335718EE1C4}"/>
                </a:ext>
              </a:extLst>
            </p:cNvPr>
            <p:cNvSpPr txBox="1"/>
            <p:nvPr/>
          </p:nvSpPr>
          <p:spPr>
            <a:xfrm>
              <a:off x="9813751" y="2322442"/>
              <a:ext cx="2207695" cy="297428"/>
            </a:xfrm>
            <a:prstGeom prst="rect">
              <a:avLst/>
            </a:prstGeom>
            <a:noFill/>
            <a:ln w="3175">
              <a:noFill/>
            </a:ln>
          </p:spPr>
          <p:txBody>
            <a:bodyPr wrap="square" lIns="96433" tIns="48216" rIns="96433" bIns="48216" rtlCol="0" anchor="ctr">
              <a:spAutoFit/>
            </a:bodyPr>
            <a:lstStyle/>
            <a:p>
              <a:r>
                <a:rPr lang="en-US" altLang="ko-KR" sz="1300" b="1" dirty="0">
                  <a:solidFill>
                    <a:schemeClr val="tx1">
                      <a:lumMod val="85000"/>
                      <a:lumOff val="15000"/>
                    </a:schemeClr>
                  </a:solidFill>
                  <a:cs typeface="Arial" pitchFamily="34" charset="0"/>
                </a:rPr>
                <a:t>PC or Mobile phone</a:t>
              </a:r>
              <a:endParaRPr lang="ko-KR" altLang="en-US" sz="1300" b="1" dirty="0">
                <a:solidFill>
                  <a:schemeClr val="tx1">
                    <a:lumMod val="85000"/>
                    <a:lumOff val="15000"/>
                  </a:schemeClr>
                </a:solidFill>
                <a:cs typeface="Arial" pitchFamily="34" charset="0"/>
              </a:endParaRPr>
            </a:p>
          </p:txBody>
        </p:sp>
      </p:grpSp>
    </p:spTree>
    <p:extLst>
      <p:ext uri="{BB962C8B-B14F-4D97-AF65-F5344CB8AC3E}">
        <p14:creationId xmlns:p14="http://schemas.microsoft.com/office/powerpoint/2010/main" val="103962395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同心圆 34"/>
          <p:cNvSpPr/>
          <p:nvPr/>
        </p:nvSpPr>
        <p:spPr>
          <a:xfrm>
            <a:off x="959894" y="3286085"/>
            <a:ext cx="3671678" cy="3671678"/>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35"/>
          <p:cNvSpPr/>
          <p:nvPr/>
        </p:nvSpPr>
        <p:spPr>
          <a:xfrm>
            <a:off x="1428781" y="3437968"/>
            <a:ext cx="2733904" cy="2733904"/>
          </a:xfrm>
          <a:prstGeom prst="donut">
            <a:avLst>
              <a:gd name="adj" fmla="val 7852"/>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同心圆 36"/>
          <p:cNvSpPr/>
          <p:nvPr/>
        </p:nvSpPr>
        <p:spPr>
          <a:xfrm>
            <a:off x="1884432" y="3519627"/>
            <a:ext cx="1822602" cy="1822602"/>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p:nvSpPr>
        <p:spPr>
          <a:xfrm>
            <a:off x="2250904" y="3817677"/>
            <a:ext cx="1089658" cy="1089658"/>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flipV="1">
            <a:off x="2567908" y="3920093"/>
            <a:ext cx="455651" cy="455651"/>
          </a:xfrm>
          <a:prstGeom prst="ellipse">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0" name="直接连接符 39"/>
          <p:cNvCxnSpPr/>
          <p:nvPr/>
        </p:nvCxnSpPr>
        <p:spPr>
          <a:xfrm>
            <a:off x="3412571" y="2003527"/>
            <a:ext cx="4000114"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3613923" y="2670336"/>
            <a:ext cx="3798762"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3944163" y="3362153"/>
            <a:ext cx="3468522"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4475757" y="4374581"/>
            <a:ext cx="2936929"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a:off x="4855465" y="5376923"/>
            <a:ext cx="2557221"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81" name="TextBox 80"/>
          <p:cNvSpPr txBox="1"/>
          <p:nvPr/>
        </p:nvSpPr>
        <p:spPr>
          <a:xfrm>
            <a:off x="7513732" y="5098876"/>
            <a:ext cx="2329484" cy="461665"/>
          </a:xfrm>
          <a:prstGeom prst="rect">
            <a:avLst/>
          </a:prstGeom>
          <a:noFill/>
        </p:spPr>
        <p:txBody>
          <a:bodyPr wrap="none" rtlCol="0">
            <a:spAutoFit/>
          </a:bodyPr>
          <a:lstStyle/>
          <a:p>
            <a:pPr algn="r">
              <a:lnSpc>
                <a:spcPct val="120000"/>
              </a:lnSpc>
            </a:pPr>
            <a:r>
              <a:rPr lang="en-US" altLang="ko-KR" sz="2000" b="1" dirty="0" err="1">
                <a:solidFill>
                  <a:schemeClr val="tx1">
                    <a:lumMod val="85000"/>
                    <a:lumOff val="15000"/>
                  </a:schemeClr>
                </a:solidFill>
              </a:rPr>
              <a:t>IoT</a:t>
            </a:r>
            <a:r>
              <a:rPr lang="en-US" altLang="ko-KR" sz="2000" b="1" dirty="0">
                <a:solidFill>
                  <a:schemeClr val="tx1">
                    <a:lumMod val="85000"/>
                    <a:lumOff val="15000"/>
                  </a:schemeClr>
                </a:solidFill>
              </a:rPr>
              <a:t> and GPS module</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TextBox 82"/>
          <p:cNvSpPr txBox="1"/>
          <p:nvPr/>
        </p:nvSpPr>
        <p:spPr>
          <a:xfrm>
            <a:off x="7513732" y="4120381"/>
            <a:ext cx="1739835" cy="461665"/>
          </a:xfrm>
          <a:prstGeom prst="rect">
            <a:avLst/>
          </a:prstGeom>
          <a:noFill/>
        </p:spPr>
        <p:txBody>
          <a:bodyPr wrap="none" rtlCol="0">
            <a:spAutoFit/>
          </a:bodyPr>
          <a:lstStyle/>
          <a:p>
            <a:pPr algn="r">
              <a:lnSpc>
                <a:spcPct val="120000"/>
              </a:lnSpc>
            </a:pPr>
            <a:r>
              <a:rPr lang="en-US" altLang="ko-KR" sz="2000" b="1" dirty="0">
                <a:solidFill>
                  <a:schemeClr val="tx1">
                    <a:lumMod val="85000"/>
                    <a:lumOff val="15000"/>
                  </a:schemeClr>
                </a:solidFill>
              </a:rPr>
              <a:t>M</a:t>
            </a:r>
            <a:r>
              <a:rPr lang="en-US" altLang="ko-KR" sz="2000" b="1" dirty="0" smtClean="0">
                <a:solidFill>
                  <a:schemeClr val="tx1">
                    <a:lumMod val="85000"/>
                    <a:lumOff val="15000"/>
                  </a:schemeClr>
                </a:solidFill>
              </a:rPr>
              <a:t>atrix </a:t>
            </a:r>
            <a:r>
              <a:rPr lang="en-US" altLang="ko-KR" sz="2000" b="1" dirty="0">
                <a:solidFill>
                  <a:schemeClr val="tx1">
                    <a:lumMod val="85000"/>
                    <a:lumOff val="15000"/>
                  </a:schemeClr>
                </a:solidFill>
              </a:rPr>
              <a:t>Keypad</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TextBox 84"/>
          <p:cNvSpPr txBox="1"/>
          <p:nvPr/>
        </p:nvSpPr>
        <p:spPr>
          <a:xfrm>
            <a:off x="7513732" y="3112269"/>
            <a:ext cx="1662315" cy="461665"/>
          </a:xfrm>
          <a:prstGeom prst="rect">
            <a:avLst/>
          </a:prstGeom>
          <a:noFill/>
        </p:spPr>
        <p:txBody>
          <a:bodyPr wrap="none" rtlCol="0">
            <a:spAutoFit/>
          </a:bodyPr>
          <a:lstStyle/>
          <a:p>
            <a:pPr algn="r">
              <a:lnSpc>
                <a:spcPct val="120000"/>
              </a:lnSpc>
            </a:pPr>
            <a:r>
              <a:rPr lang="en-US" altLang="ko-KR" sz="2000" b="1" dirty="0">
                <a:solidFill>
                  <a:schemeClr val="tx1">
                    <a:lumMod val="85000"/>
                    <a:lumOff val="15000"/>
                  </a:schemeClr>
                </a:solidFill>
              </a:rPr>
              <a:t>Peltier Crystal</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Box 86"/>
          <p:cNvSpPr txBox="1"/>
          <p:nvPr/>
        </p:nvSpPr>
        <p:spPr>
          <a:xfrm>
            <a:off x="7513732" y="2439503"/>
            <a:ext cx="2309222" cy="461665"/>
          </a:xfrm>
          <a:prstGeom prst="rect">
            <a:avLst/>
          </a:prstGeom>
          <a:noFill/>
        </p:spPr>
        <p:txBody>
          <a:bodyPr wrap="none" rtlCol="0">
            <a:spAutoFit/>
          </a:bodyPr>
          <a:lstStyle/>
          <a:p>
            <a:pPr algn="r">
              <a:lnSpc>
                <a:spcPct val="120000"/>
              </a:lnSpc>
            </a:pPr>
            <a:r>
              <a:rPr lang="en-US" altLang="ko-KR" sz="2000" b="1" dirty="0" smtClean="0">
                <a:solidFill>
                  <a:schemeClr val="tx1">
                    <a:lumMod val="85000"/>
                    <a:lumOff val="15000"/>
                  </a:schemeClr>
                </a:solidFill>
              </a:rPr>
              <a:t>Temperature sensor</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Box 88"/>
          <p:cNvSpPr txBox="1"/>
          <p:nvPr/>
        </p:nvSpPr>
        <p:spPr>
          <a:xfrm>
            <a:off x="7513732" y="1744117"/>
            <a:ext cx="2022541" cy="461665"/>
          </a:xfrm>
          <a:prstGeom prst="rect">
            <a:avLst/>
          </a:prstGeom>
          <a:noFill/>
        </p:spPr>
        <p:txBody>
          <a:bodyPr wrap="none" rtlCol="0">
            <a:spAutoFit/>
          </a:bodyPr>
          <a:lstStyle/>
          <a:p>
            <a:pPr algn="r">
              <a:lnSpc>
                <a:spcPct val="120000"/>
              </a:lnSpc>
            </a:pPr>
            <a:r>
              <a:rPr lang="en-US" altLang="ko-KR" sz="2000" b="1" dirty="0" smtClean="0">
                <a:solidFill>
                  <a:schemeClr val="tx1">
                    <a:lumMod val="85000"/>
                    <a:lumOff val="15000"/>
                  </a:schemeClr>
                </a:solidFill>
              </a:rPr>
              <a:t>Heartbeat </a:t>
            </a:r>
            <a:r>
              <a:rPr lang="en-US" altLang="ko-KR" sz="2000" b="1" dirty="0">
                <a:solidFill>
                  <a:schemeClr val="tx1">
                    <a:lumMod val="85000"/>
                    <a:lumOff val="15000"/>
                  </a:schemeClr>
                </a:solidFill>
              </a:rPr>
              <a:t>sensor</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Content Placeholder 2"/>
          <p:cNvSpPr txBox="1"/>
          <p:nvPr/>
        </p:nvSpPr>
        <p:spPr>
          <a:xfrm>
            <a:off x="596727" y="269589"/>
            <a:ext cx="3067050"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a:solidFill>
                  <a:schemeClr val="accent2"/>
                </a:solidFill>
              </a:rPr>
              <a:t>MODULES</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02084831"/>
      </p:ext>
    </p:extLst>
  </p:cSld>
  <p:clrMapOvr>
    <a:masterClrMapping/>
  </p:clrMapOvr>
  <p:transition spd="slow" advClick="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50000">
                                          <p:cBhvr additive="base">
                                            <p:cTn id="7" dur="25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8" dur="25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2" presetClass="entr" presetSubtype="8"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50"/>
                                            <p:tgtEl>
                                              <p:spTgt spid="4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250"/>
                                            <p:tgtEl>
                                              <p:spTgt spid="81"/>
                                            </p:tgtEl>
                                          </p:cBhvr>
                                        </p:animEffect>
                                      </p:childTnLst>
                                    </p:cTn>
                                  </p:par>
                                </p:childTnLst>
                              </p:cTn>
                            </p:par>
                            <p:par>
                              <p:cTn id="17" fill="hold">
                                <p:stCondLst>
                                  <p:cond delay="750"/>
                                </p:stCondLst>
                                <p:childTnLst>
                                  <p:par>
                                    <p:cTn id="18" presetID="2" presetClass="entr" presetSubtype="1" fill="hold" grpId="0" nodeType="afterEffect" p14:presetBounceEnd="50000">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14:bounceEnd="50000">
                                          <p:cBhvr additive="base">
                                            <p:cTn id="20" dur="250" fill="hold"/>
                                            <p:tgtEl>
                                              <p:spTgt spid="36"/>
                                            </p:tgtEl>
                                            <p:attrNameLst>
                                              <p:attrName>ppt_x</p:attrName>
                                            </p:attrNameLst>
                                          </p:cBhvr>
                                          <p:tavLst>
                                            <p:tav tm="0">
                                              <p:val>
                                                <p:strVal val="#ppt_x"/>
                                              </p:val>
                                            </p:tav>
                                            <p:tav tm="100000">
                                              <p:val>
                                                <p:strVal val="#ppt_x"/>
                                              </p:val>
                                            </p:tav>
                                          </p:tavLst>
                                        </p:anim>
                                        <p:anim calcmode="lin" valueType="num" p14:bounceEnd="50000">
                                          <p:cBhvr additive="base">
                                            <p:cTn id="21" dur="250" fill="hold"/>
                                            <p:tgtEl>
                                              <p:spTgt spid="36"/>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250"/>
                                            <p:tgtEl>
                                              <p:spTgt spid="47"/>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left)">
                                          <p:cBhvr>
                                            <p:cTn id="29" dur="250"/>
                                            <p:tgtEl>
                                              <p:spTgt spid="83"/>
                                            </p:tgtEl>
                                          </p:cBhvr>
                                        </p:animEffect>
                                      </p:childTnLst>
                                    </p:cTn>
                                  </p:par>
                                </p:childTnLst>
                              </p:cTn>
                            </p:par>
                            <p:par>
                              <p:cTn id="30" fill="hold">
                                <p:stCondLst>
                                  <p:cond delay="150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14:bounceEnd="50000">
                                          <p:cBhvr additive="base">
                                            <p:cTn id="33" dur="25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34" dur="250" fill="hold"/>
                                            <p:tgtEl>
                                              <p:spTgt spid="37"/>
                                            </p:tgtEl>
                                            <p:attrNameLst>
                                              <p:attrName>ppt_y</p:attrName>
                                            </p:attrNameLst>
                                          </p:cBhvr>
                                          <p:tavLst>
                                            <p:tav tm="0">
                                              <p:val>
                                                <p:strVal val="0-#ppt_h/2"/>
                                              </p:val>
                                            </p:tav>
                                            <p:tav tm="100000">
                                              <p:val>
                                                <p:strVal val="#ppt_y"/>
                                              </p:val>
                                            </p:tav>
                                          </p:tavLst>
                                        </p:anim>
                                      </p:childTnLst>
                                    </p:cTn>
                                  </p:par>
                                </p:childTnLst>
                              </p:cTn>
                            </p:par>
                            <p:par>
                              <p:cTn id="35" fill="hold">
                                <p:stCondLst>
                                  <p:cond delay="1750"/>
                                </p:stCondLst>
                                <p:childTnLst>
                                  <p:par>
                                    <p:cTn id="36" presetID="22" presetClass="entr" presetSubtype="8"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250"/>
                                            <p:tgtEl>
                                              <p:spTgt spid="46"/>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left)">
                                          <p:cBhvr>
                                            <p:cTn id="42" dur="250"/>
                                            <p:tgtEl>
                                              <p:spTgt spid="85"/>
                                            </p:tgtEl>
                                          </p:cBhvr>
                                        </p:animEffect>
                                      </p:childTnLst>
                                    </p:cTn>
                                  </p:par>
                                </p:childTnLst>
                              </p:cTn>
                            </p:par>
                            <p:par>
                              <p:cTn id="43" fill="hold">
                                <p:stCondLst>
                                  <p:cond delay="2250"/>
                                </p:stCondLst>
                                <p:childTnLst>
                                  <p:par>
                                    <p:cTn id="44" presetID="2" presetClass="entr" presetSubtype="1" fill="hold" grpId="0" nodeType="afterEffect" p14:presetBounceEnd="50000">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14:bounceEnd="50000">
                                          <p:cBhvr additive="base">
                                            <p:cTn id="46" dur="25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47" dur="250" fill="hold"/>
                                            <p:tgtEl>
                                              <p:spTgt spid="38"/>
                                            </p:tgtEl>
                                            <p:attrNameLst>
                                              <p:attrName>ppt_y</p:attrName>
                                            </p:attrNameLst>
                                          </p:cBhvr>
                                          <p:tavLst>
                                            <p:tav tm="0">
                                              <p:val>
                                                <p:strVal val="0-#ppt_h/2"/>
                                              </p:val>
                                            </p:tav>
                                            <p:tav tm="100000">
                                              <p:val>
                                                <p:strVal val="#ppt_y"/>
                                              </p:val>
                                            </p:tav>
                                          </p:tavLst>
                                        </p:anim>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250"/>
                                            <p:tgtEl>
                                              <p:spTgt spid="45"/>
                                            </p:tgtEl>
                                          </p:cBhvr>
                                        </p:animEffect>
                                      </p:childTnLst>
                                    </p:cTn>
                                  </p:par>
                                </p:childTnLst>
                              </p:cTn>
                            </p:par>
                            <p:par>
                              <p:cTn id="52" fill="hold">
                                <p:stCondLst>
                                  <p:cond delay="2750"/>
                                </p:stCondLst>
                                <p:childTnLst>
                                  <p:par>
                                    <p:cTn id="53" presetID="22" presetClass="entr" presetSubtype="8"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250"/>
                                            <p:tgtEl>
                                              <p:spTgt spid="87"/>
                                            </p:tgtEl>
                                          </p:cBhvr>
                                        </p:animEffect>
                                      </p:childTnLst>
                                    </p:cTn>
                                  </p:par>
                                </p:childTnLst>
                              </p:cTn>
                            </p:par>
                            <p:par>
                              <p:cTn id="56" fill="hold">
                                <p:stCondLst>
                                  <p:cond delay="3000"/>
                                </p:stCondLst>
                                <p:childTnLst>
                                  <p:par>
                                    <p:cTn id="57" presetID="2" presetClass="entr" presetSubtype="1" fill="hold" grpId="0" nodeType="afterEffect" p14:presetBounceEnd="50000">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14:bounceEnd="50000">
                                          <p:cBhvr additive="base">
                                            <p:cTn id="59" dur="250" fill="hold"/>
                                            <p:tgtEl>
                                              <p:spTgt spid="39"/>
                                            </p:tgtEl>
                                            <p:attrNameLst>
                                              <p:attrName>ppt_x</p:attrName>
                                            </p:attrNameLst>
                                          </p:cBhvr>
                                          <p:tavLst>
                                            <p:tav tm="0">
                                              <p:val>
                                                <p:strVal val="#ppt_x"/>
                                              </p:val>
                                            </p:tav>
                                            <p:tav tm="100000">
                                              <p:val>
                                                <p:strVal val="#ppt_x"/>
                                              </p:val>
                                            </p:tav>
                                          </p:tavLst>
                                        </p:anim>
                                        <p:anim calcmode="lin" valueType="num" p14:bounceEnd="50000">
                                          <p:cBhvr additive="base">
                                            <p:cTn id="60" dur="250" fill="hold"/>
                                            <p:tgtEl>
                                              <p:spTgt spid="39"/>
                                            </p:tgtEl>
                                            <p:attrNameLst>
                                              <p:attrName>ppt_y</p:attrName>
                                            </p:attrNameLst>
                                          </p:cBhvr>
                                          <p:tavLst>
                                            <p:tav tm="0">
                                              <p:val>
                                                <p:strVal val="0-#ppt_h/2"/>
                                              </p:val>
                                            </p:tav>
                                            <p:tav tm="100000">
                                              <p:val>
                                                <p:strVal val="#ppt_y"/>
                                              </p:val>
                                            </p:tav>
                                          </p:tavLst>
                                        </p:anim>
                                      </p:childTnLst>
                                    </p:cTn>
                                  </p:par>
                                </p:childTnLst>
                              </p:cTn>
                            </p:par>
                            <p:par>
                              <p:cTn id="61" fill="hold">
                                <p:stCondLst>
                                  <p:cond delay="325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left)">
                                          <p:cBhvr>
                                            <p:cTn id="68" dur="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81" grpId="0"/>
          <p:bldP spid="83" grpId="0"/>
          <p:bldP spid="85" grpId="0"/>
          <p:bldP spid="87" grpId="0"/>
          <p:bldP spid="8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2" presetClass="entr" presetSubtype="8"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250"/>
                                            <p:tgtEl>
                                              <p:spTgt spid="4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250"/>
                                            <p:tgtEl>
                                              <p:spTgt spid="81"/>
                                            </p:tgtEl>
                                          </p:cBhvr>
                                        </p:animEffect>
                                      </p:childTnLst>
                                    </p:cTn>
                                  </p:par>
                                </p:childTnLst>
                              </p:cTn>
                            </p:par>
                            <p:par>
                              <p:cTn id="17" fill="hold">
                                <p:stCondLst>
                                  <p:cond delay="750"/>
                                </p:stCondLst>
                                <p:childTnLst>
                                  <p:par>
                                    <p:cTn id="18" presetID="2" presetClass="entr" presetSubtype="1"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250" fill="hold"/>
                                            <p:tgtEl>
                                              <p:spTgt spid="36"/>
                                            </p:tgtEl>
                                            <p:attrNameLst>
                                              <p:attrName>ppt_x</p:attrName>
                                            </p:attrNameLst>
                                          </p:cBhvr>
                                          <p:tavLst>
                                            <p:tav tm="0">
                                              <p:val>
                                                <p:strVal val="#ppt_x"/>
                                              </p:val>
                                            </p:tav>
                                            <p:tav tm="100000">
                                              <p:val>
                                                <p:strVal val="#ppt_x"/>
                                              </p:val>
                                            </p:tav>
                                          </p:tavLst>
                                        </p:anim>
                                        <p:anim calcmode="lin" valueType="num">
                                          <p:cBhvr additive="base">
                                            <p:cTn id="21" dur="250" fill="hold"/>
                                            <p:tgtEl>
                                              <p:spTgt spid="36"/>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250"/>
                                            <p:tgtEl>
                                              <p:spTgt spid="47"/>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left)">
                                          <p:cBhvr>
                                            <p:cTn id="29" dur="250"/>
                                            <p:tgtEl>
                                              <p:spTgt spid="83"/>
                                            </p:tgtEl>
                                          </p:cBhvr>
                                        </p:animEffect>
                                      </p:childTnLst>
                                    </p:cTn>
                                  </p:par>
                                </p:childTnLst>
                              </p:cTn>
                            </p:par>
                            <p:par>
                              <p:cTn id="30" fill="hold">
                                <p:stCondLst>
                                  <p:cond delay="1500"/>
                                </p:stCondLst>
                                <p:childTnLst>
                                  <p:par>
                                    <p:cTn id="31" presetID="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250" fill="hold"/>
                                            <p:tgtEl>
                                              <p:spTgt spid="37"/>
                                            </p:tgtEl>
                                            <p:attrNameLst>
                                              <p:attrName>ppt_x</p:attrName>
                                            </p:attrNameLst>
                                          </p:cBhvr>
                                          <p:tavLst>
                                            <p:tav tm="0">
                                              <p:val>
                                                <p:strVal val="#ppt_x"/>
                                              </p:val>
                                            </p:tav>
                                            <p:tav tm="100000">
                                              <p:val>
                                                <p:strVal val="#ppt_x"/>
                                              </p:val>
                                            </p:tav>
                                          </p:tavLst>
                                        </p:anim>
                                        <p:anim calcmode="lin" valueType="num">
                                          <p:cBhvr additive="base">
                                            <p:cTn id="34" dur="250" fill="hold"/>
                                            <p:tgtEl>
                                              <p:spTgt spid="37"/>
                                            </p:tgtEl>
                                            <p:attrNameLst>
                                              <p:attrName>ppt_y</p:attrName>
                                            </p:attrNameLst>
                                          </p:cBhvr>
                                          <p:tavLst>
                                            <p:tav tm="0">
                                              <p:val>
                                                <p:strVal val="0-#ppt_h/2"/>
                                              </p:val>
                                            </p:tav>
                                            <p:tav tm="100000">
                                              <p:val>
                                                <p:strVal val="#ppt_y"/>
                                              </p:val>
                                            </p:tav>
                                          </p:tavLst>
                                        </p:anim>
                                      </p:childTnLst>
                                    </p:cTn>
                                  </p:par>
                                </p:childTnLst>
                              </p:cTn>
                            </p:par>
                            <p:par>
                              <p:cTn id="35" fill="hold">
                                <p:stCondLst>
                                  <p:cond delay="1750"/>
                                </p:stCondLst>
                                <p:childTnLst>
                                  <p:par>
                                    <p:cTn id="36" presetID="22" presetClass="entr" presetSubtype="8"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250"/>
                                            <p:tgtEl>
                                              <p:spTgt spid="46"/>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left)">
                                          <p:cBhvr>
                                            <p:cTn id="42" dur="250"/>
                                            <p:tgtEl>
                                              <p:spTgt spid="85"/>
                                            </p:tgtEl>
                                          </p:cBhvr>
                                        </p:animEffect>
                                      </p:childTnLst>
                                    </p:cTn>
                                  </p:par>
                                </p:childTnLst>
                              </p:cTn>
                            </p:par>
                            <p:par>
                              <p:cTn id="43" fill="hold">
                                <p:stCondLst>
                                  <p:cond delay="2250"/>
                                </p:stCondLst>
                                <p:childTnLst>
                                  <p:par>
                                    <p:cTn id="44" presetID="2" presetClass="entr" presetSubtype="1"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250" fill="hold"/>
                                            <p:tgtEl>
                                              <p:spTgt spid="38"/>
                                            </p:tgtEl>
                                            <p:attrNameLst>
                                              <p:attrName>ppt_x</p:attrName>
                                            </p:attrNameLst>
                                          </p:cBhvr>
                                          <p:tavLst>
                                            <p:tav tm="0">
                                              <p:val>
                                                <p:strVal val="#ppt_x"/>
                                              </p:val>
                                            </p:tav>
                                            <p:tav tm="100000">
                                              <p:val>
                                                <p:strVal val="#ppt_x"/>
                                              </p:val>
                                            </p:tav>
                                          </p:tavLst>
                                        </p:anim>
                                        <p:anim calcmode="lin" valueType="num">
                                          <p:cBhvr additive="base">
                                            <p:cTn id="47" dur="250" fill="hold"/>
                                            <p:tgtEl>
                                              <p:spTgt spid="38"/>
                                            </p:tgtEl>
                                            <p:attrNameLst>
                                              <p:attrName>ppt_y</p:attrName>
                                            </p:attrNameLst>
                                          </p:cBhvr>
                                          <p:tavLst>
                                            <p:tav tm="0">
                                              <p:val>
                                                <p:strVal val="0-#ppt_h/2"/>
                                              </p:val>
                                            </p:tav>
                                            <p:tav tm="100000">
                                              <p:val>
                                                <p:strVal val="#ppt_y"/>
                                              </p:val>
                                            </p:tav>
                                          </p:tavLst>
                                        </p:anim>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250"/>
                                            <p:tgtEl>
                                              <p:spTgt spid="45"/>
                                            </p:tgtEl>
                                          </p:cBhvr>
                                        </p:animEffect>
                                      </p:childTnLst>
                                    </p:cTn>
                                  </p:par>
                                </p:childTnLst>
                              </p:cTn>
                            </p:par>
                            <p:par>
                              <p:cTn id="52" fill="hold">
                                <p:stCondLst>
                                  <p:cond delay="2750"/>
                                </p:stCondLst>
                                <p:childTnLst>
                                  <p:par>
                                    <p:cTn id="53" presetID="22" presetClass="entr" presetSubtype="8"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250"/>
                                            <p:tgtEl>
                                              <p:spTgt spid="87"/>
                                            </p:tgtEl>
                                          </p:cBhvr>
                                        </p:animEffect>
                                      </p:childTnLst>
                                    </p:cTn>
                                  </p:par>
                                </p:childTnLst>
                              </p:cTn>
                            </p:par>
                            <p:par>
                              <p:cTn id="56" fill="hold">
                                <p:stCondLst>
                                  <p:cond delay="3000"/>
                                </p:stCondLst>
                                <p:childTnLst>
                                  <p:par>
                                    <p:cTn id="57" presetID="2" presetClass="entr" presetSubtype="1"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250" fill="hold"/>
                                            <p:tgtEl>
                                              <p:spTgt spid="39"/>
                                            </p:tgtEl>
                                            <p:attrNameLst>
                                              <p:attrName>ppt_x</p:attrName>
                                            </p:attrNameLst>
                                          </p:cBhvr>
                                          <p:tavLst>
                                            <p:tav tm="0">
                                              <p:val>
                                                <p:strVal val="#ppt_x"/>
                                              </p:val>
                                            </p:tav>
                                            <p:tav tm="100000">
                                              <p:val>
                                                <p:strVal val="#ppt_x"/>
                                              </p:val>
                                            </p:tav>
                                          </p:tavLst>
                                        </p:anim>
                                        <p:anim calcmode="lin" valueType="num">
                                          <p:cBhvr additive="base">
                                            <p:cTn id="60" dur="250" fill="hold"/>
                                            <p:tgtEl>
                                              <p:spTgt spid="39"/>
                                            </p:tgtEl>
                                            <p:attrNameLst>
                                              <p:attrName>ppt_y</p:attrName>
                                            </p:attrNameLst>
                                          </p:cBhvr>
                                          <p:tavLst>
                                            <p:tav tm="0">
                                              <p:val>
                                                <p:strVal val="0-#ppt_h/2"/>
                                              </p:val>
                                            </p:tav>
                                            <p:tav tm="100000">
                                              <p:val>
                                                <p:strVal val="#ppt_y"/>
                                              </p:val>
                                            </p:tav>
                                          </p:tavLst>
                                        </p:anim>
                                      </p:childTnLst>
                                    </p:cTn>
                                  </p:par>
                                </p:childTnLst>
                              </p:cTn>
                            </p:par>
                            <p:par>
                              <p:cTn id="61" fill="hold">
                                <p:stCondLst>
                                  <p:cond delay="325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left)">
                                          <p:cBhvr>
                                            <p:cTn id="68" dur="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81" grpId="0"/>
          <p:bldP spid="83" grpId="0"/>
          <p:bldP spid="85" grpId="0"/>
          <p:bldP spid="87" grpId="0"/>
          <p:bldP spid="8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차트 4">
            <a:extLst>
              <a:ext uri="{FF2B5EF4-FFF2-40B4-BE49-F238E27FC236}">
                <a16:creationId xmlns="" xmlns:a16="http://schemas.microsoft.com/office/drawing/2014/main" id="{4C5A775D-C93B-454A-8ADE-053989CBC3B3}"/>
              </a:ext>
            </a:extLst>
          </p:cNvPr>
          <p:cNvGraphicFramePr/>
          <p:nvPr>
            <p:extLst>
              <p:ext uri="{D42A27DB-BD31-4B8C-83A1-F6EECF244321}">
                <p14:modId xmlns:p14="http://schemas.microsoft.com/office/powerpoint/2010/main" val="1672025958"/>
              </p:ext>
            </p:extLst>
          </p:nvPr>
        </p:nvGraphicFramePr>
        <p:xfrm>
          <a:off x="924268" y="1709544"/>
          <a:ext cx="1622776" cy="1613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a:xfrm>
            <a:off x="-3760507" y="231949"/>
            <a:ext cx="12206106" cy="763812"/>
          </a:xfrm>
        </p:spPr>
        <p:txBody>
          <a:bodyPr>
            <a:normAutofit/>
          </a:bodyPr>
          <a:lstStyle/>
          <a:p>
            <a:r>
              <a:rPr lang="en-US" sz="4000" b="1" dirty="0" smtClean="0">
                <a:solidFill>
                  <a:schemeClr val="accent2"/>
                </a:solidFill>
                <a:latin typeface="+mn-lt"/>
              </a:rPr>
              <a:t>MODULES  </a:t>
            </a:r>
            <a:r>
              <a:rPr lang="en-US" sz="4000" b="1" dirty="0" smtClean="0">
                <a:solidFill>
                  <a:schemeClr val="accent2"/>
                </a:solidFill>
                <a:latin typeface="+mn-lt"/>
              </a:rPr>
              <a:t>1&amp;2</a:t>
            </a:r>
            <a:endParaRPr lang="en-US" sz="4000" b="1" dirty="0">
              <a:solidFill>
                <a:schemeClr val="accent2"/>
              </a:solidFill>
              <a:latin typeface="+mn-lt"/>
            </a:endParaRPr>
          </a:p>
        </p:txBody>
      </p:sp>
      <p:grpSp>
        <p:nvGrpSpPr>
          <p:cNvPr id="43" name="그룹 10">
            <a:extLst>
              <a:ext uri="{FF2B5EF4-FFF2-40B4-BE49-F238E27FC236}">
                <a16:creationId xmlns="" xmlns:a16="http://schemas.microsoft.com/office/drawing/2014/main" id="{652D3FF2-C2A6-4F99-8080-9A7579B85F89}"/>
              </a:ext>
            </a:extLst>
          </p:cNvPr>
          <p:cNvGrpSpPr/>
          <p:nvPr/>
        </p:nvGrpSpPr>
        <p:grpSpPr>
          <a:xfrm>
            <a:off x="2587458" y="1771290"/>
            <a:ext cx="9374059" cy="2547607"/>
            <a:chOff x="1688705" y="1829284"/>
            <a:chExt cx="2587987" cy="2180277"/>
          </a:xfrm>
        </p:grpSpPr>
        <p:sp>
          <p:nvSpPr>
            <p:cNvPr id="44" name="TextBox 43">
              <a:extLst>
                <a:ext uri="{FF2B5EF4-FFF2-40B4-BE49-F238E27FC236}">
                  <a16:creationId xmlns="" xmlns:a16="http://schemas.microsoft.com/office/drawing/2014/main" id="{FC707A67-FD13-4A9B-96DA-09B553584BD0}"/>
                </a:ext>
              </a:extLst>
            </p:cNvPr>
            <p:cNvSpPr txBox="1"/>
            <p:nvPr/>
          </p:nvSpPr>
          <p:spPr>
            <a:xfrm>
              <a:off x="1691680" y="1829284"/>
              <a:ext cx="2585012" cy="361127"/>
            </a:xfrm>
            <a:prstGeom prst="rect">
              <a:avLst/>
            </a:prstGeom>
            <a:noFill/>
          </p:spPr>
          <p:txBody>
            <a:bodyPr wrap="square" rtlCol="0" anchor="ctr">
              <a:spAutoFit/>
            </a:bodyPr>
            <a:lstStyle/>
            <a:p>
              <a:r>
                <a:rPr lang="en-US" altLang="ko-KR" sz="2100" b="1" dirty="0">
                  <a:solidFill>
                    <a:schemeClr val="tx1">
                      <a:lumMod val="85000"/>
                      <a:lumOff val="15000"/>
                    </a:schemeClr>
                  </a:solidFill>
                </a:rPr>
                <a:t>Temperature and Heartbeat sensor :</a:t>
              </a:r>
              <a:endParaRPr lang="ko-KR" altLang="en-US" sz="2100" b="1" dirty="0">
                <a:solidFill>
                  <a:schemeClr val="tx1">
                    <a:lumMod val="85000"/>
                    <a:lumOff val="15000"/>
                  </a:schemeClr>
                </a:solidFill>
              </a:endParaRPr>
            </a:p>
          </p:txBody>
        </p:sp>
        <p:sp>
          <p:nvSpPr>
            <p:cNvPr id="45" name="TextBox 44">
              <a:extLst>
                <a:ext uri="{FF2B5EF4-FFF2-40B4-BE49-F238E27FC236}">
                  <a16:creationId xmlns="" xmlns:a16="http://schemas.microsoft.com/office/drawing/2014/main" id="{233C24EE-BE9B-445A-A234-7A4FA3B4E08B}"/>
                </a:ext>
              </a:extLst>
            </p:cNvPr>
            <p:cNvSpPr txBox="1"/>
            <p:nvPr/>
          </p:nvSpPr>
          <p:spPr>
            <a:xfrm>
              <a:off x="1688705" y="2271125"/>
              <a:ext cx="2587987" cy="1738436"/>
            </a:xfrm>
            <a:prstGeom prst="rect">
              <a:avLst/>
            </a:prstGeom>
            <a:noFill/>
          </p:spPr>
          <p:txBody>
            <a:bodyPr wrap="square" rtlCol="0">
              <a:spAutoFit/>
            </a:bodyPr>
            <a:lstStyle/>
            <a:p>
              <a:pPr algn="just"/>
              <a:r>
                <a:rPr lang="en-US" altLang="ko-KR" dirty="0" smtClean="0">
                  <a:solidFill>
                    <a:schemeClr val="tx1">
                      <a:lumMod val="85000"/>
                      <a:lumOff val="15000"/>
                    </a:schemeClr>
                  </a:solidFill>
                  <a:cs typeface="Arial" pitchFamily="34" charset="0"/>
                </a:rPr>
                <a:t>This </a:t>
              </a:r>
              <a:r>
                <a:rPr lang="en-US" altLang="ko-KR" dirty="0">
                  <a:solidFill>
                    <a:schemeClr val="tx1">
                      <a:lumMod val="85000"/>
                      <a:lumOff val="15000"/>
                    </a:schemeClr>
                  </a:solidFill>
                  <a:cs typeface="Arial" pitchFamily="34" charset="0"/>
                </a:rPr>
                <a:t>module is designed to measure the surface of the body temperature. Temperature </a:t>
              </a:r>
              <a:r>
                <a:rPr lang="en-US" altLang="ko-KR" dirty="0" smtClean="0">
                  <a:solidFill>
                    <a:schemeClr val="tx1">
                      <a:lumMod val="85000"/>
                      <a:lumOff val="15000"/>
                    </a:schemeClr>
                  </a:solidFill>
                  <a:cs typeface="Arial" pitchFamily="34" charset="0"/>
                </a:rPr>
                <a:t>sensor (LM35) </a:t>
              </a:r>
              <a:r>
                <a:rPr lang="en-US" altLang="ko-KR" dirty="0">
                  <a:solidFill>
                    <a:schemeClr val="tx1">
                      <a:lumMod val="85000"/>
                      <a:lumOff val="15000"/>
                    </a:schemeClr>
                  </a:solidFill>
                  <a:cs typeface="Arial" pitchFamily="34" charset="0"/>
                </a:rPr>
                <a:t>are attached with the soldier unit, to check the </a:t>
              </a:r>
              <a:r>
                <a:rPr lang="en-US" altLang="ko-KR" dirty="0" smtClean="0">
                  <a:solidFill>
                    <a:schemeClr val="tx1">
                      <a:lumMod val="85000"/>
                      <a:lumOff val="15000"/>
                    </a:schemeClr>
                  </a:solidFill>
                  <a:cs typeface="Arial" pitchFamily="34" charset="0"/>
                </a:rPr>
                <a:t>soldier’s </a:t>
              </a:r>
              <a:r>
                <a:rPr lang="en-US" altLang="ko-KR" dirty="0">
                  <a:solidFill>
                    <a:schemeClr val="tx1">
                      <a:lumMod val="85000"/>
                      <a:lumOff val="15000"/>
                    </a:schemeClr>
                  </a:solidFill>
                  <a:cs typeface="Arial" pitchFamily="34" charset="0"/>
                </a:rPr>
                <a:t>body temperature and sends the information to the server unit.  </a:t>
              </a:r>
              <a:endParaRPr lang="en-US" altLang="ko-KR" dirty="0" smtClean="0">
                <a:solidFill>
                  <a:schemeClr val="tx1">
                    <a:lumMod val="85000"/>
                    <a:lumOff val="15000"/>
                  </a:schemeClr>
                </a:solidFill>
                <a:cs typeface="Arial" pitchFamily="34" charset="0"/>
              </a:endParaRPr>
            </a:p>
            <a:p>
              <a:pPr algn="just"/>
              <a:r>
                <a:rPr lang="en-US" altLang="ko-KR" dirty="0">
                  <a:solidFill>
                    <a:schemeClr val="tx1">
                      <a:lumMod val="85000"/>
                      <a:lumOff val="15000"/>
                    </a:schemeClr>
                  </a:solidFill>
                  <a:cs typeface="Arial" pitchFamily="34" charset="0"/>
                </a:rPr>
                <a:t>This module is designed to track and check the soldier heart rate. Heart beat sensor and temperature sensor are attached with the soldier unit, to check if the soldier is alive or </a:t>
              </a:r>
              <a:r>
                <a:rPr lang="en-US" altLang="ko-KR" dirty="0" smtClean="0">
                  <a:solidFill>
                    <a:schemeClr val="tx1">
                      <a:lumMod val="85000"/>
                      <a:lumOff val="15000"/>
                    </a:schemeClr>
                  </a:solidFill>
                  <a:cs typeface="Arial" pitchFamily="34" charset="0"/>
                </a:rPr>
                <a:t>dead. Heartbeat </a:t>
              </a:r>
              <a:r>
                <a:rPr lang="en-US" altLang="ko-KR" dirty="0">
                  <a:solidFill>
                    <a:schemeClr val="tx1">
                      <a:lumMod val="85000"/>
                      <a:lumOff val="15000"/>
                    </a:schemeClr>
                  </a:solidFill>
                  <a:cs typeface="Arial" pitchFamily="34" charset="0"/>
                </a:rPr>
                <a:t>sensor that gauges heart rate by observing blood flow. They interface with PIC microcontroller.</a:t>
              </a:r>
            </a:p>
          </p:txBody>
        </p:sp>
      </p:grpSp>
      <p:sp>
        <p:nvSpPr>
          <p:cNvPr id="35" name="Heart 17">
            <a:extLst>
              <a:ext uri="{FF2B5EF4-FFF2-40B4-BE49-F238E27FC236}">
                <a16:creationId xmlns="" xmlns:a16="http://schemas.microsoft.com/office/drawing/2014/main" id="{FD25AA3C-FD36-4FC1-9406-60F9CCE3DC0D}"/>
              </a:ext>
            </a:extLst>
          </p:cNvPr>
          <p:cNvSpPr/>
          <p:nvPr/>
        </p:nvSpPr>
        <p:spPr>
          <a:xfrm>
            <a:off x="1508334" y="2329937"/>
            <a:ext cx="477115" cy="444521"/>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2800"/>
          </a:p>
        </p:txBody>
      </p:sp>
      <p:pic>
        <p:nvPicPr>
          <p:cNvPr id="16" name="image2.jpeg"/>
          <p:cNvPicPr/>
          <p:nvPr/>
        </p:nvPicPr>
        <p:blipFill>
          <a:blip r:embed="rId3" cstate="print"/>
          <a:stretch>
            <a:fillRect/>
          </a:stretch>
        </p:blipFill>
        <p:spPr>
          <a:xfrm>
            <a:off x="3202588" y="4840461"/>
            <a:ext cx="1714619" cy="1263898"/>
          </a:xfrm>
          <a:prstGeom prst="rect">
            <a:avLst/>
          </a:prstGeom>
        </p:spPr>
      </p:pic>
      <p:pic>
        <p:nvPicPr>
          <p:cNvPr id="17" name="image3.jpeg"/>
          <p:cNvPicPr/>
          <p:nvPr/>
        </p:nvPicPr>
        <p:blipFill>
          <a:blip r:embed="rId4" cstate="print"/>
          <a:stretch>
            <a:fillRect/>
          </a:stretch>
        </p:blipFill>
        <p:spPr>
          <a:xfrm>
            <a:off x="8085559" y="4562832"/>
            <a:ext cx="2407285" cy="1613535"/>
          </a:xfrm>
          <a:prstGeom prst="rect">
            <a:avLst/>
          </a:prstGeom>
        </p:spPr>
      </p:pic>
      <p:sp>
        <p:nvSpPr>
          <p:cNvPr id="6" name="TextBox 5"/>
          <p:cNvSpPr txBox="1"/>
          <p:nvPr/>
        </p:nvSpPr>
        <p:spPr>
          <a:xfrm>
            <a:off x="3405039" y="6280621"/>
            <a:ext cx="7238969" cy="369332"/>
          </a:xfrm>
          <a:prstGeom prst="rect">
            <a:avLst/>
          </a:prstGeom>
          <a:noFill/>
        </p:spPr>
        <p:txBody>
          <a:bodyPr wrap="none" rtlCol="0">
            <a:spAutoFit/>
          </a:bodyPr>
          <a:lstStyle/>
          <a:p>
            <a:r>
              <a:rPr lang="en-US" dirty="0" smtClean="0"/>
              <a:t>LM 35 sensor                                                                              Heart beat sensor</a:t>
            </a:r>
            <a:endParaRPr lang="en-US" dirty="0"/>
          </a:p>
        </p:txBody>
      </p:sp>
    </p:spTree>
    <p:extLst>
      <p:ext uri="{BB962C8B-B14F-4D97-AF65-F5344CB8AC3E}">
        <p14:creationId xmlns:p14="http://schemas.microsoft.com/office/powerpoint/2010/main" val="256059527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strVal val="#ppt_x"/>
                                          </p:val>
                                        </p:tav>
                                        <p:tav tm="100000">
                                          <p:val>
                                            <p:strVal val="#ppt_x"/>
                                          </p:val>
                                        </p:tav>
                                      </p:tavLst>
                                    </p:anim>
                                    <p:anim calcmode="lin" valueType="num">
                                      <p:cBhvr>
                                        <p:cTn id="27" dur="5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7" grpId="0">
        <p:bldAsOne/>
      </p:bldGraphic>
      <p:bldP spid="3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차트 93">
            <a:extLst>
              <a:ext uri="{FF2B5EF4-FFF2-40B4-BE49-F238E27FC236}">
                <a16:creationId xmlns="" xmlns:a16="http://schemas.microsoft.com/office/drawing/2014/main" id="{563BA9DC-1149-46D7-B745-6D769114F074}"/>
              </a:ext>
            </a:extLst>
          </p:cNvPr>
          <p:cNvGraphicFramePr/>
          <p:nvPr>
            <p:extLst>
              <p:ext uri="{D42A27DB-BD31-4B8C-83A1-F6EECF244321}">
                <p14:modId xmlns:p14="http://schemas.microsoft.com/office/powerpoint/2010/main" val="925908790"/>
              </p:ext>
            </p:extLst>
          </p:nvPr>
        </p:nvGraphicFramePr>
        <p:xfrm>
          <a:off x="935504" y="1547766"/>
          <a:ext cx="1622776" cy="1613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a:xfrm>
            <a:off x="-3976531" y="231949"/>
            <a:ext cx="12206106" cy="763812"/>
          </a:xfrm>
        </p:spPr>
        <p:txBody>
          <a:bodyPr>
            <a:normAutofit/>
          </a:bodyPr>
          <a:lstStyle/>
          <a:p>
            <a:r>
              <a:rPr lang="en-US" sz="4000" b="1" dirty="0" smtClean="0">
                <a:solidFill>
                  <a:schemeClr val="accent2"/>
                </a:solidFill>
                <a:latin typeface="+mn-lt"/>
              </a:rPr>
              <a:t>MODULES  </a:t>
            </a:r>
            <a:r>
              <a:rPr lang="en-US" sz="4000" b="1" dirty="0" smtClean="0">
                <a:solidFill>
                  <a:schemeClr val="accent2"/>
                </a:solidFill>
                <a:latin typeface="+mn-lt"/>
              </a:rPr>
              <a:t>3</a:t>
            </a:r>
            <a:endParaRPr lang="en-US" sz="4000" b="1" dirty="0">
              <a:solidFill>
                <a:schemeClr val="accent2"/>
              </a:solidFill>
              <a:latin typeface="+mn-lt"/>
            </a:endParaRPr>
          </a:p>
        </p:txBody>
      </p:sp>
      <p:grpSp>
        <p:nvGrpSpPr>
          <p:cNvPr id="49" name="그룹 21">
            <a:extLst>
              <a:ext uri="{FF2B5EF4-FFF2-40B4-BE49-F238E27FC236}">
                <a16:creationId xmlns="" xmlns:a16="http://schemas.microsoft.com/office/drawing/2014/main" id="{9B401A3D-151D-4A43-BEFD-269147EF21FA}"/>
              </a:ext>
            </a:extLst>
          </p:cNvPr>
          <p:cNvGrpSpPr/>
          <p:nvPr/>
        </p:nvGrpSpPr>
        <p:grpSpPr>
          <a:xfrm>
            <a:off x="2587457" y="1528089"/>
            <a:ext cx="9374059" cy="2781426"/>
            <a:chOff x="1688705" y="4599696"/>
            <a:chExt cx="2587987" cy="2380385"/>
          </a:xfrm>
        </p:grpSpPr>
        <p:sp>
          <p:nvSpPr>
            <p:cNvPr id="50" name="TextBox 49">
              <a:extLst>
                <a:ext uri="{FF2B5EF4-FFF2-40B4-BE49-F238E27FC236}">
                  <a16:creationId xmlns="" xmlns:a16="http://schemas.microsoft.com/office/drawing/2014/main" id="{2F6E0008-BAA7-4508-8094-1B5FC881D045}"/>
                </a:ext>
              </a:extLst>
            </p:cNvPr>
            <p:cNvSpPr txBox="1"/>
            <p:nvPr/>
          </p:nvSpPr>
          <p:spPr>
            <a:xfrm>
              <a:off x="1691680" y="4599696"/>
              <a:ext cx="2585012" cy="361127"/>
            </a:xfrm>
            <a:prstGeom prst="rect">
              <a:avLst/>
            </a:prstGeom>
            <a:noFill/>
          </p:spPr>
          <p:txBody>
            <a:bodyPr wrap="square" rtlCol="0" anchor="ctr">
              <a:spAutoFit/>
            </a:bodyPr>
            <a:lstStyle/>
            <a:p>
              <a:r>
                <a:rPr lang="en-US" altLang="ko-KR" sz="2100" b="1" dirty="0">
                  <a:solidFill>
                    <a:schemeClr val="tx1">
                      <a:lumMod val="85000"/>
                      <a:lumOff val="15000"/>
                    </a:schemeClr>
                  </a:solidFill>
                </a:rPr>
                <a:t>Peltier Crystal :</a:t>
              </a:r>
              <a:endParaRPr lang="ko-KR" altLang="en-US" sz="2100" b="1" dirty="0">
                <a:solidFill>
                  <a:schemeClr val="tx1">
                    <a:lumMod val="85000"/>
                    <a:lumOff val="15000"/>
                  </a:schemeClr>
                </a:solidFill>
              </a:endParaRPr>
            </a:p>
          </p:txBody>
        </p:sp>
        <p:sp>
          <p:nvSpPr>
            <p:cNvPr id="51" name="TextBox 50">
              <a:extLst>
                <a:ext uri="{FF2B5EF4-FFF2-40B4-BE49-F238E27FC236}">
                  <a16:creationId xmlns="" xmlns:a16="http://schemas.microsoft.com/office/drawing/2014/main" id="{277CF395-CA4A-4B3B-99EE-9E9793F9CBD4}"/>
                </a:ext>
              </a:extLst>
            </p:cNvPr>
            <p:cNvSpPr txBox="1"/>
            <p:nvPr/>
          </p:nvSpPr>
          <p:spPr>
            <a:xfrm>
              <a:off x="1688705" y="5004584"/>
              <a:ext cx="2587987" cy="1975497"/>
            </a:xfrm>
            <a:prstGeom prst="rect">
              <a:avLst/>
            </a:prstGeom>
            <a:noFill/>
          </p:spPr>
          <p:txBody>
            <a:bodyPr wrap="square" rtlCol="0">
              <a:spAutoFit/>
            </a:bodyPr>
            <a:lstStyle/>
            <a:p>
              <a:pPr algn="just"/>
              <a:r>
                <a:rPr lang="en-US" altLang="ko-KR" dirty="0">
                  <a:solidFill>
                    <a:schemeClr val="tx1">
                      <a:lumMod val="85000"/>
                      <a:lumOff val="15000"/>
                    </a:schemeClr>
                  </a:solidFill>
                  <a:cs typeface="Arial" pitchFamily="34" charset="0"/>
                </a:rPr>
                <a:t>This module is designed for produce heat and cooling based on soldier different body temperature. Thermoelectric cooling uses the Peltier effect to create a heat flux between the junctions of two different types of materials. A Peltier </a:t>
              </a:r>
              <a:r>
                <a:rPr lang="en-US" altLang="ko-KR" dirty="0" smtClean="0">
                  <a:solidFill>
                    <a:schemeClr val="tx1">
                      <a:lumMod val="85000"/>
                      <a:lumOff val="15000"/>
                    </a:schemeClr>
                  </a:solidFill>
                  <a:cs typeface="Arial" pitchFamily="34" charset="0"/>
                </a:rPr>
                <a:t>crystal </a:t>
              </a:r>
              <a:r>
                <a:rPr lang="en-US" altLang="ko-KR" dirty="0">
                  <a:solidFill>
                    <a:schemeClr val="tx1">
                      <a:lumMod val="85000"/>
                      <a:lumOff val="15000"/>
                    </a:schemeClr>
                  </a:solidFill>
                  <a:cs typeface="Arial" pitchFamily="34" charset="0"/>
                </a:rPr>
                <a:t>is a solid-state active component which transfers heat </a:t>
              </a:r>
              <a:r>
                <a:rPr lang="en-US" altLang="ko-KR" dirty="0" smtClean="0">
                  <a:solidFill>
                    <a:schemeClr val="tx1">
                      <a:lumMod val="85000"/>
                      <a:lumOff val="15000"/>
                    </a:schemeClr>
                  </a:solidFill>
                  <a:cs typeface="Arial" pitchFamily="34" charset="0"/>
                </a:rPr>
                <a:t>or cooling from </a:t>
              </a:r>
              <a:r>
                <a:rPr lang="en-US" altLang="ko-KR" dirty="0">
                  <a:solidFill>
                    <a:schemeClr val="tx1">
                      <a:lumMod val="85000"/>
                      <a:lumOff val="15000"/>
                    </a:schemeClr>
                  </a:solidFill>
                  <a:cs typeface="Arial" pitchFamily="34" charset="0"/>
                </a:rPr>
                <a:t>one side to other </a:t>
              </a:r>
              <a:r>
                <a:rPr lang="en-US" altLang="ko-KR" dirty="0" smtClean="0">
                  <a:solidFill>
                    <a:schemeClr val="tx1">
                      <a:lumMod val="85000"/>
                      <a:lumOff val="15000"/>
                    </a:schemeClr>
                  </a:solidFill>
                  <a:cs typeface="Arial" pitchFamily="34" charset="0"/>
                </a:rPr>
                <a:t>side.</a:t>
              </a:r>
              <a:r>
                <a:rPr lang="en-US" altLang="ko-KR" dirty="0">
                  <a:solidFill>
                    <a:schemeClr val="tx1">
                      <a:lumMod val="85000"/>
                      <a:lumOff val="15000"/>
                    </a:schemeClr>
                  </a:solidFill>
                  <a:cs typeface="Arial" pitchFamily="34" charset="0"/>
                </a:rPr>
                <a:t> </a:t>
              </a:r>
              <a:endParaRPr lang="en-US" altLang="ko-KR" dirty="0" smtClean="0">
                <a:solidFill>
                  <a:schemeClr val="tx1">
                    <a:lumMod val="85000"/>
                    <a:lumOff val="15000"/>
                  </a:schemeClr>
                </a:solidFill>
                <a:cs typeface="Arial" pitchFamily="34" charset="0"/>
              </a:endParaRPr>
            </a:p>
            <a:p>
              <a:pPr algn="just"/>
              <a:endParaRPr lang="en-US" altLang="ko-KR" dirty="0" smtClean="0">
                <a:solidFill>
                  <a:schemeClr val="tx1">
                    <a:lumMod val="85000"/>
                    <a:lumOff val="15000"/>
                  </a:schemeClr>
                </a:solidFill>
                <a:cs typeface="Arial" pitchFamily="34" charset="0"/>
              </a:endParaRPr>
            </a:p>
            <a:p>
              <a:pPr algn="just"/>
              <a:r>
                <a:rPr lang="en-US" altLang="ko-KR" dirty="0" smtClean="0">
                  <a:solidFill>
                    <a:schemeClr val="tx1">
                      <a:lumMod val="85000"/>
                      <a:lumOff val="15000"/>
                    </a:schemeClr>
                  </a:solidFill>
                  <a:cs typeface="Arial" pitchFamily="34" charset="0"/>
                </a:rPr>
                <a:t>Soldier </a:t>
              </a:r>
              <a:r>
                <a:rPr lang="en-US" altLang="ko-KR" dirty="0">
                  <a:solidFill>
                    <a:schemeClr val="tx1">
                      <a:lumMod val="85000"/>
                      <a:lumOff val="15000"/>
                    </a:schemeClr>
                  </a:solidFill>
                  <a:cs typeface="Arial" pitchFamily="34" charset="0"/>
                </a:rPr>
                <a:t>body temperature exceeds the threshold value of </a:t>
              </a:r>
              <a:r>
                <a:rPr lang="en-US" altLang="ko-KR" dirty="0" smtClean="0">
                  <a:solidFill>
                    <a:schemeClr val="tx1">
                      <a:lumMod val="85000"/>
                      <a:lumOff val="15000"/>
                    </a:schemeClr>
                  </a:solidFill>
                  <a:cs typeface="Arial" pitchFamily="34" charset="0"/>
                </a:rPr>
                <a:t>40 </a:t>
              </a:r>
              <a:r>
                <a:rPr lang="en-US" altLang="ko-KR" dirty="0">
                  <a:solidFill>
                    <a:schemeClr val="tx1">
                      <a:lumMod val="85000"/>
                      <a:lumOff val="15000"/>
                    </a:schemeClr>
                  </a:solidFill>
                  <a:cs typeface="Arial" pitchFamily="34" charset="0"/>
                </a:rPr>
                <a:t>degree, the cooling system will be activated. Similarly, if the temperature drops below the threshold value of </a:t>
              </a:r>
              <a:r>
                <a:rPr lang="en-US" altLang="ko-KR" dirty="0" smtClean="0">
                  <a:solidFill>
                    <a:schemeClr val="tx1">
                      <a:lumMod val="85000"/>
                      <a:lumOff val="15000"/>
                    </a:schemeClr>
                  </a:solidFill>
                  <a:cs typeface="Arial" pitchFamily="34" charset="0"/>
                </a:rPr>
                <a:t>28 </a:t>
              </a:r>
              <a:r>
                <a:rPr lang="en-US" altLang="ko-KR" dirty="0">
                  <a:solidFill>
                    <a:schemeClr val="tx1">
                      <a:lumMod val="85000"/>
                      <a:lumOff val="15000"/>
                    </a:schemeClr>
                  </a:solidFill>
                  <a:cs typeface="Arial" pitchFamily="34" charset="0"/>
                </a:rPr>
                <a:t>degrees, the heating system will be </a:t>
              </a:r>
              <a:r>
                <a:rPr lang="en-US" altLang="ko-KR" dirty="0" smtClean="0">
                  <a:solidFill>
                    <a:schemeClr val="tx1">
                      <a:lumMod val="85000"/>
                      <a:lumOff val="15000"/>
                    </a:schemeClr>
                  </a:solidFill>
                  <a:cs typeface="Arial" pitchFamily="34" charset="0"/>
                </a:rPr>
                <a:t>activated.</a:t>
              </a:r>
              <a:endParaRPr lang="en-US" altLang="ko-KR" dirty="0">
                <a:solidFill>
                  <a:schemeClr val="tx1">
                    <a:lumMod val="85000"/>
                    <a:lumOff val="15000"/>
                  </a:schemeClr>
                </a:solidFill>
                <a:cs typeface="Arial" pitchFamily="34" charset="0"/>
              </a:endParaRPr>
            </a:p>
          </p:txBody>
        </p:sp>
      </p:grpSp>
      <p:sp>
        <p:nvSpPr>
          <p:cNvPr id="36" name="Oval 7">
            <a:extLst>
              <a:ext uri="{FF2B5EF4-FFF2-40B4-BE49-F238E27FC236}">
                <a16:creationId xmlns="" xmlns:a16="http://schemas.microsoft.com/office/drawing/2014/main" id="{5B3365E1-0E4A-4E37-8487-402BEAEC4C18}"/>
              </a:ext>
            </a:extLst>
          </p:cNvPr>
          <p:cNvSpPr/>
          <p:nvPr/>
        </p:nvSpPr>
        <p:spPr>
          <a:xfrm>
            <a:off x="1522730" y="2145131"/>
            <a:ext cx="462720" cy="414778"/>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pic>
        <p:nvPicPr>
          <p:cNvPr id="16" name="image4.jpeg"/>
          <p:cNvPicPr/>
          <p:nvPr/>
        </p:nvPicPr>
        <p:blipFill>
          <a:blip r:embed="rId3" cstate="print"/>
          <a:stretch>
            <a:fillRect/>
          </a:stretch>
        </p:blipFill>
        <p:spPr>
          <a:xfrm>
            <a:off x="5401310" y="4192389"/>
            <a:ext cx="2056130" cy="1753870"/>
          </a:xfrm>
          <a:prstGeom prst="rect">
            <a:avLst/>
          </a:prstGeom>
        </p:spPr>
      </p:pic>
      <p:sp>
        <p:nvSpPr>
          <p:cNvPr id="6" name="TextBox 5"/>
          <p:cNvSpPr txBox="1"/>
          <p:nvPr/>
        </p:nvSpPr>
        <p:spPr>
          <a:xfrm>
            <a:off x="5626152" y="6136605"/>
            <a:ext cx="1451295" cy="369332"/>
          </a:xfrm>
          <a:prstGeom prst="rect">
            <a:avLst/>
          </a:prstGeom>
          <a:noFill/>
        </p:spPr>
        <p:txBody>
          <a:bodyPr wrap="none" rtlCol="0">
            <a:spAutoFit/>
          </a:bodyPr>
          <a:lstStyle/>
          <a:p>
            <a:r>
              <a:rPr lang="en-US" dirty="0" smtClean="0"/>
              <a:t>Peltier crystal</a:t>
            </a:r>
            <a:endParaRPr lang="en-US" dirty="0"/>
          </a:p>
        </p:txBody>
      </p:sp>
    </p:spTree>
    <p:extLst>
      <p:ext uri="{BB962C8B-B14F-4D97-AF65-F5344CB8AC3E}">
        <p14:creationId xmlns:p14="http://schemas.microsoft.com/office/powerpoint/2010/main" val="246101614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P spid="36"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차트 4">
            <a:extLst>
              <a:ext uri="{FF2B5EF4-FFF2-40B4-BE49-F238E27FC236}">
                <a16:creationId xmlns="" xmlns:a16="http://schemas.microsoft.com/office/drawing/2014/main" id="{4C5A775D-C93B-454A-8ADE-053989CBC3B3}"/>
              </a:ext>
            </a:extLst>
          </p:cNvPr>
          <p:cNvGraphicFramePr/>
          <p:nvPr>
            <p:extLst>
              <p:ext uri="{D42A27DB-BD31-4B8C-83A1-F6EECF244321}">
                <p14:modId xmlns:p14="http://schemas.microsoft.com/office/powerpoint/2010/main" val="146122378"/>
              </p:ext>
            </p:extLst>
          </p:nvPr>
        </p:nvGraphicFramePr>
        <p:xfrm>
          <a:off x="924268" y="1709544"/>
          <a:ext cx="1622776" cy="1613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a:xfrm>
            <a:off x="-4083793" y="260225"/>
            <a:ext cx="12206106" cy="763812"/>
          </a:xfrm>
        </p:spPr>
        <p:txBody>
          <a:bodyPr>
            <a:normAutofit/>
          </a:bodyPr>
          <a:lstStyle/>
          <a:p>
            <a:r>
              <a:rPr lang="en-US" sz="4000" b="1" dirty="0" smtClean="0">
                <a:solidFill>
                  <a:schemeClr val="accent2"/>
                </a:solidFill>
                <a:latin typeface="+mn-lt"/>
              </a:rPr>
              <a:t>MODULES  </a:t>
            </a:r>
            <a:r>
              <a:rPr lang="en-US" sz="4000" b="1" dirty="0" smtClean="0">
                <a:solidFill>
                  <a:schemeClr val="accent2"/>
                </a:solidFill>
                <a:latin typeface="+mn-lt"/>
              </a:rPr>
              <a:t>4</a:t>
            </a:r>
            <a:endParaRPr lang="en-US" sz="4000" b="1" dirty="0">
              <a:solidFill>
                <a:schemeClr val="accent2"/>
              </a:solidFill>
              <a:latin typeface="+mn-lt"/>
            </a:endParaRPr>
          </a:p>
        </p:txBody>
      </p:sp>
      <p:grpSp>
        <p:nvGrpSpPr>
          <p:cNvPr id="43" name="그룹 10">
            <a:extLst>
              <a:ext uri="{FF2B5EF4-FFF2-40B4-BE49-F238E27FC236}">
                <a16:creationId xmlns="" xmlns:a16="http://schemas.microsoft.com/office/drawing/2014/main" id="{652D3FF2-C2A6-4F99-8080-9A7579B85F89}"/>
              </a:ext>
            </a:extLst>
          </p:cNvPr>
          <p:cNvGrpSpPr/>
          <p:nvPr/>
        </p:nvGrpSpPr>
        <p:grpSpPr>
          <a:xfrm>
            <a:off x="2587457" y="1771292"/>
            <a:ext cx="9273300" cy="2270607"/>
            <a:chOff x="1688705" y="1829284"/>
            <a:chExt cx="2587987" cy="1943213"/>
          </a:xfrm>
        </p:grpSpPr>
        <p:sp>
          <p:nvSpPr>
            <p:cNvPr id="44" name="TextBox 43">
              <a:extLst>
                <a:ext uri="{FF2B5EF4-FFF2-40B4-BE49-F238E27FC236}">
                  <a16:creationId xmlns="" xmlns:a16="http://schemas.microsoft.com/office/drawing/2014/main" id="{FC707A67-FD13-4A9B-96DA-09B553584BD0}"/>
                </a:ext>
              </a:extLst>
            </p:cNvPr>
            <p:cNvSpPr txBox="1"/>
            <p:nvPr/>
          </p:nvSpPr>
          <p:spPr>
            <a:xfrm>
              <a:off x="1688705" y="1829284"/>
              <a:ext cx="2585012" cy="361127"/>
            </a:xfrm>
            <a:prstGeom prst="rect">
              <a:avLst/>
            </a:prstGeom>
            <a:noFill/>
          </p:spPr>
          <p:txBody>
            <a:bodyPr wrap="square" rtlCol="0" anchor="ctr">
              <a:spAutoFit/>
            </a:bodyPr>
            <a:lstStyle/>
            <a:p>
              <a:r>
                <a:rPr lang="en-US" altLang="ko-KR" sz="2100" b="1" dirty="0">
                  <a:solidFill>
                    <a:schemeClr val="tx1">
                      <a:lumMod val="85000"/>
                      <a:lumOff val="15000"/>
                    </a:schemeClr>
                  </a:solidFill>
                </a:rPr>
                <a:t>M</a:t>
              </a:r>
              <a:r>
                <a:rPr lang="en-US" altLang="ko-KR" sz="2100" b="1" dirty="0" smtClean="0">
                  <a:solidFill>
                    <a:schemeClr val="tx1">
                      <a:lumMod val="85000"/>
                      <a:lumOff val="15000"/>
                    </a:schemeClr>
                  </a:solidFill>
                </a:rPr>
                <a:t>atrix </a:t>
              </a:r>
              <a:r>
                <a:rPr lang="en-US" altLang="ko-KR" sz="2100" b="1" dirty="0">
                  <a:solidFill>
                    <a:schemeClr val="tx1">
                      <a:lumMod val="85000"/>
                      <a:lumOff val="15000"/>
                    </a:schemeClr>
                  </a:solidFill>
                </a:rPr>
                <a:t>Keypad :</a:t>
              </a:r>
              <a:endParaRPr lang="ko-KR" altLang="en-US" sz="2100" b="1" dirty="0">
                <a:solidFill>
                  <a:schemeClr val="tx1">
                    <a:lumMod val="85000"/>
                    <a:lumOff val="15000"/>
                  </a:schemeClr>
                </a:solidFill>
              </a:endParaRPr>
            </a:p>
          </p:txBody>
        </p:sp>
        <p:sp>
          <p:nvSpPr>
            <p:cNvPr id="45" name="TextBox 44">
              <a:extLst>
                <a:ext uri="{FF2B5EF4-FFF2-40B4-BE49-F238E27FC236}">
                  <a16:creationId xmlns="" xmlns:a16="http://schemas.microsoft.com/office/drawing/2014/main" id="{233C24EE-BE9B-445A-A234-7A4FA3B4E08B}"/>
                </a:ext>
              </a:extLst>
            </p:cNvPr>
            <p:cNvSpPr txBox="1"/>
            <p:nvPr/>
          </p:nvSpPr>
          <p:spPr>
            <a:xfrm>
              <a:off x="1688705" y="2271123"/>
              <a:ext cx="2587987" cy="1501374"/>
            </a:xfrm>
            <a:prstGeom prst="rect">
              <a:avLst/>
            </a:prstGeom>
            <a:noFill/>
          </p:spPr>
          <p:txBody>
            <a:bodyPr wrap="square" rtlCol="0">
              <a:spAutoFit/>
            </a:bodyPr>
            <a:lstStyle/>
            <a:p>
              <a:pPr algn="just"/>
              <a:r>
                <a:rPr lang="en-US" altLang="ko-KR" dirty="0" smtClean="0">
                  <a:solidFill>
                    <a:schemeClr val="tx1">
                      <a:lumMod val="85000"/>
                      <a:lumOff val="15000"/>
                    </a:schemeClr>
                  </a:solidFill>
                  <a:cs typeface="Arial" pitchFamily="34" charset="0"/>
                </a:rPr>
                <a:t>This module is designed for soldier </a:t>
              </a:r>
              <a:r>
                <a:rPr lang="en-US" altLang="ko-KR" dirty="0">
                  <a:solidFill>
                    <a:schemeClr val="tx1">
                      <a:lumMod val="85000"/>
                      <a:lumOff val="15000"/>
                    </a:schemeClr>
                  </a:solidFill>
                  <a:cs typeface="Arial" pitchFamily="34" charset="0"/>
                </a:rPr>
                <a:t>can be use the keypad linked to the device to hit a button to call the server in case of an emergency. </a:t>
              </a:r>
              <a:r>
                <a:rPr lang="en-US" altLang="ko-KR" dirty="0" smtClean="0">
                  <a:solidFill>
                    <a:schemeClr val="tx1">
                      <a:lumMod val="85000"/>
                      <a:lumOff val="15000"/>
                    </a:schemeClr>
                  </a:solidFill>
                  <a:cs typeface="Arial" pitchFamily="34" charset="0"/>
                </a:rPr>
                <a:t>To </a:t>
              </a:r>
              <a:r>
                <a:rPr lang="en-US" altLang="ko-KR" dirty="0">
                  <a:solidFill>
                    <a:schemeClr val="tx1">
                      <a:lumMod val="85000"/>
                      <a:lumOff val="15000"/>
                    </a:schemeClr>
                  </a:solidFill>
                  <a:cs typeface="Arial" pitchFamily="34" charset="0"/>
                </a:rPr>
                <a:t>avoid bodily parts becoming inactive such as leg, hand, fingers and others because of a lot of snow. They interfacing with PIC </a:t>
              </a:r>
              <a:r>
                <a:rPr lang="en-US" altLang="ko-KR" dirty="0" smtClean="0">
                  <a:solidFill>
                    <a:schemeClr val="tx1">
                      <a:lumMod val="85000"/>
                      <a:lumOff val="15000"/>
                    </a:schemeClr>
                  </a:solidFill>
                  <a:cs typeface="Arial" pitchFamily="34" charset="0"/>
                </a:rPr>
                <a:t>microcontroller</a:t>
              </a:r>
              <a:r>
                <a:rPr lang="en-US" altLang="ko-KR" dirty="0">
                  <a:solidFill>
                    <a:schemeClr val="tx1">
                      <a:lumMod val="85000"/>
                      <a:lumOff val="15000"/>
                    </a:schemeClr>
                  </a:solidFill>
                  <a:cs typeface="Arial" pitchFamily="34" charset="0"/>
                </a:rPr>
                <a:t>. </a:t>
              </a:r>
              <a:endParaRPr lang="en-US" altLang="ko-KR" dirty="0" smtClean="0">
                <a:solidFill>
                  <a:schemeClr val="tx1">
                    <a:lumMod val="85000"/>
                    <a:lumOff val="15000"/>
                  </a:schemeClr>
                </a:solidFill>
                <a:cs typeface="Arial" pitchFamily="34" charset="0"/>
              </a:endParaRPr>
            </a:p>
            <a:p>
              <a:pPr algn="just"/>
              <a:endParaRPr lang="en-US" altLang="ko-KR" dirty="0" smtClean="0">
                <a:solidFill>
                  <a:schemeClr val="tx1">
                    <a:lumMod val="85000"/>
                    <a:lumOff val="15000"/>
                  </a:schemeClr>
                </a:solidFill>
                <a:cs typeface="Arial" pitchFamily="34" charset="0"/>
              </a:endParaRPr>
            </a:p>
            <a:p>
              <a:pPr algn="just"/>
              <a:r>
                <a:rPr lang="en-US" altLang="ko-KR" dirty="0" smtClean="0">
                  <a:solidFill>
                    <a:schemeClr val="tx1">
                      <a:lumMod val="85000"/>
                      <a:lumOff val="15000"/>
                    </a:schemeClr>
                  </a:solidFill>
                  <a:cs typeface="Arial" pitchFamily="34" charset="0"/>
                </a:rPr>
                <a:t>This </a:t>
              </a:r>
              <a:r>
                <a:rPr lang="en-US" altLang="ko-KR" dirty="0">
                  <a:solidFill>
                    <a:schemeClr val="tx1">
                      <a:lumMod val="85000"/>
                      <a:lumOff val="15000"/>
                    </a:schemeClr>
                  </a:solidFill>
                  <a:cs typeface="Arial" pitchFamily="34" charset="0"/>
                </a:rPr>
                <a:t>keypad provides a visually appealing way to get numeric data to your control system. The board is a series of pushbutton switches that provide structured input for measuring user input.</a:t>
              </a:r>
            </a:p>
          </p:txBody>
        </p:sp>
      </p:grpSp>
      <p:sp>
        <p:nvSpPr>
          <p:cNvPr id="13" name="Rounded Rectangle 10">
            <a:extLst>
              <a:ext uri="{FF2B5EF4-FFF2-40B4-BE49-F238E27FC236}">
                <a16:creationId xmlns="" xmlns:a16="http://schemas.microsoft.com/office/drawing/2014/main" id="{B55467B8-5BFB-46FE-82D2-AA896BC192F1}"/>
              </a:ext>
            </a:extLst>
          </p:cNvPr>
          <p:cNvSpPr/>
          <p:nvPr/>
        </p:nvSpPr>
        <p:spPr>
          <a:xfrm>
            <a:off x="1534412" y="2331235"/>
            <a:ext cx="365760" cy="373258"/>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a:p>
        </p:txBody>
      </p:sp>
      <p:pic>
        <p:nvPicPr>
          <p:cNvPr id="15" name="image5.jpeg"/>
          <p:cNvPicPr/>
          <p:nvPr/>
        </p:nvPicPr>
        <p:blipFill>
          <a:blip r:embed="rId3" cstate="print"/>
          <a:stretch>
            <a:fillRect/>
          </a:stretch>
        </p:blipFill>
        <p:spPr>
          <a:xfrm>
            <a:off x="3765079" y="4408413"/>
            <a:ext cx="5544616" cy="1368152"/>
          </a:xfrm>
          <a:prstGeom prst="rect">
            <a:avLst/>
          </a:prstGeom>
        </p:spPr>
      </p:pic>
      <p:sp>
        <p:nvSpPr>
          <p:cNvPr id="6" name="TextBox 5"/>
          <p:cNvSpPr txBox="1"/>
          <p:nvPr/>
        </p:nvSpPr>
        <p:spPr>
          <a:xfrm>
            <a:off x="5724708" y="5920581"/>
            <a:ext cx="1521763" cy="369332"/>
          </a:xfrm>
          <a:prstGeom prst="rect">
            <a:avLst/>
          </a:prstGeom>
          <a:noFill/>
        </p:spPr>
        <p:txBody>
          <a:bodyPr wrap="none" rtlCol="0">
            <a:spAutoFit/>
          </a:bodyPr>
          <a:lstStyle/>
          <a:p>
            <a:r>
              <a:rPr lang="en-US" dirty="0" smtClean="0"/>
              <a:t>Matrix keypad</a:t>
            </a:r>
            <a:endParaRPr lang="en-US" dirty="0"/>
          </a:p>
        </p:txBody>
      </p:sp>
    </p:spTree>
    <p:extLst>
      <p:ext uri="{BB962C8B-B14F-4D97-AF65-F5344CB8AC3E}">
        <p14:creationId xmlns:p14="http://schemas.microsoft.com/office/powerpoint/2010/main" val="252351371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heel(1)">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7" grpId="0">
        <p:bldAsOne/>
      </p:bldGraphic>
      <p:bldP spid="13"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차트 93">
            <a:extLst>
              <a:ext uri="{FF2B5EF4-FFF2-40B4-BE49-F238E27FC236}">
                <a16:creationId xmlns="" xmlns:a16="http://schemas.microsoft.com/office/drawing/2014/main" id="{563BA9DC-1149-46D7-B745-6D769114F074}"/>
              </a:ext>
            </a:extLst>
          </p:cNvPr>
          <p:cNvGraphicFramePr/>
          <p:nvPr>
            <p:extLst>
              <p:ext uri="{D42A27DB-BD31-4B8C-83A1-F6EECF244321}">
                <p14:modId xmlns:p14="http://schemas.microsoft.com/office/powerpoint/2010/main" val="2011314209"/>
              </p:ext>
            </p:extLst>
          </p:nvPr>
        </p:nvGraphicFramePr>
        <p:xfrm>
          <a:off x="935504" y="1744117"/>
          <a:ext cx="1622776" cy="161354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a:xfrm>
            <a:off x="-3832515" y="260225"/>
            <a:ext cx="12206106" cy="763812"/>
          </a:xfrm>
        </p:spPr>
        <p:txBody>
          <a:bodyPr>
            <a:normAutofit/>
          </a:bodyPr>
          <a:lstStyle/>
          <a:p>
            <a:r>
              <a:rPr lang="en-US" sz="4000" b="1" dirty="0" smtClean="0">
                <a:solidFill>
                  <a:schemeClr val="accent2"/>
                </a:solidFill>
                <a:latin typeface="+mn-lt"/>
              </a:rPr>
              <a:t>MODULES  </a:t>
            </a:r>
            <a:r>
              <a:rPr lang="en-US" sz="4000" b="1" dirty="0" smtClean="0">
                <a:solidFill>
                  <a:schemeClr val="accent2"/>
                </a:solidFill>
                <a:latin typeface="+mn-lt"/>
              </a:rPr>
              <a:t>5&amp;6</a:t>
            </a:r>
            <a:endParaRPr lang="en-US" sz="4000" b="1" dirty="0">
              <a:solidFill>
                <a:schemeClr val="accent2"/>
              </a:solidFill>
              <a:latin typeface="+mn-lt"/>
            </a:endParaRPr>
          </a:p>
        </p:txBody>
      </p:sp>
      <p:grpSp>
        <p:nvGrpSpPr>
          <p:cNvPr id="49" name="그룹 21">
            <a:extLst>
              <a:ext uri="{FF2B5EF4-FFF2-40B4-BE49-F238E27FC236}">
                <a16:creationId xmlns="" xmlns:a16="http://schemas.microsoft.com/office/drawing/2014/main" id="{9B401A3D-151D-4A43-BEFD-269147EF21FA}"/>
              </a:ext>
            </a:extLst>
          </p:cNvPr>
          <p:cNvGrpSpPr/>
          <p:nvPr/>
        </p:nvGrpSpPr>
        <p:grpSpPr>
          <a:xfrm>
            <a:off x="2587457" y="1872283"/>
            <a:ext cx="9262640" cy="2518822"/>
            <a:chOff x="1688705" y="4587377"/>
            <a:chExt cx="2587987" cy="2155642"/>
          </a:xfrm>
        </p:grpSpPr>
        <p:sp>
          <p:nvSpPr>
            <p:cNvPr id="50" name="TextBox 49">
              <a:extLst>
                <a:ext uri="{FF2B5EF4-FFF2-40B4-BE49-F238E27FC236}">
                  <a16:creationId xmlns="" xmlns:a16="http://schemas.microsoft.com/office/drawing/2014/main" id="{2F6E0008-BAA7-4508-8094-1B5FC881D045}"/>
                </a:ext>
              </a:extLst>
            </p:cNvPr>
            <p:cNvSpPr txBox="1"/>
            <p:nvPr/>
          </p:nvSpPr>
          <p:spPr>
            <a:xfrm>
              <a:off x="1691680" y="4587377"/>
              <a:ext cx="2585012" cy="361127"/>
            </a:xfrm>
            <a:prstGeom prst="rect">
              <a:avLst/>
            </a:prstGeom>
            <a:noFill/>
          </p:spPr>
          <p:txBody>
            <a:bodyPr wrap="square" rtlCol="0" anchor="ctr">
              <a:spAutoFit/>
            </a:bodyPr>
            <a:lstStyle/>
            <a:p>
              <a:r>
                <a:rPr lang="en-US" altLang="ko-KR" sz="2100" b="1" dirty="0">
                  <a:solidFill>
                    <a:schemeClr val="tx1">
                      <a:lumMod val="85000"/>
                      <a:lumOff val="15000"/>
                    </a:schemeClr>
                  </a:solidFill>
                </a:rPr>
                <a:t>IoT and GPS module :</a:t>
              </a:r>
              <a:endParaRPr lang="ko-KR" altLang="en-US" sz="2100" b="1" dirty="0">
                <a:solidFill>
                  <a:schemeClr val="tx1">
                    <a:lumMod val="85000"/>
                    <a:lumOff val="15000"/>
                  </a:schemeClr>
                </a:solidFill>
              </a:endParaRPr>
            </a:p>
          </p:txBody>
        </p:sp>
        <p:sp>
          <p:nvSpPr>
            <p:cNvPr id="51" name="TextBox 50">
              <a:extLst>
                <a:ext uri="{FF2B5EF4-FFF2-40B4-BE49-F238E27FC236}">
                  <a16:creationId xmlns="" xmlns:a16="http://schemas.microsoft.com/office/drawing/2014/main" id="{277CF395-CA4A-4B3B-99EE-9E9793F9CBD4}"/>
                </a:ext>
              </a:extLst>
            </p:cNvPr>
            <p:cNvSpPr txBox="1"/>
            <p:nvPr/>
          </p:nvSpPr>
          <p:spPr>
            <a:xfrm>
              <a:off x="1688705" y="5004584"/>
              <a:ext cx="2587987" cy="1738435"/>
            </a:xfrm>
            <a:prstGeom prst="rect">
              <a:avLst/>
            </a:prstGeom>
            <a:noFill/>
          </p:spPr>
          <p:txBody>
            <a:bodyPr wrap="square" rtlCol="0">
              <a:spAutoFit/>
            </a:bodyPr>
            <a:lstStyle/>
            <a:p>
              <a:pPr algn="just"/>
              <a:r>
                <a:rPr lang="en-US" altLang="ko-KR" dirty="0" err="1" smtClean="0">
                  <a:solidFill>
                    <a:schemeClr val="tx1">
                      <a:lumMod val="85000"/>
                      <a:lumOff val="15000"/>
                    </a:schemeClr>
                  </a:solidFill>
                  <a:cs typeface="Arial" pitchFamily="34" charset="0"/>
                </a:rPr>
                <a:t>IoT</a:t>
              </a:r>
              <a:r>
                <a:rPr lang="en-US" altLang="ko-KR" dirty="0" smtClean="0">
                  <a:solidFill>
                    <a:schemeClr val="tx1">
                      <a:lumMod val="85000"/>
                      <a:lumOff val="15000"/>
                    </a:schemeClr>
                  </a:solidFill>
                  <a:cs typeface="Arial" pitchFamily="34" charset="0"/>
                </a:rPr>
                <a:t> </a:t>
              </a:r>
              <a:r>
                <a:rPr lang="en-US" altLang="ko-KR" dirty="0">
                  <a:solidFill>
                    <a:schemeClr val="tx1">
                      <a:lumMod val="85000"/>
                      <a:lumOff val="15000"/>
                    </a:schemeClr>
                  </a:solidFill>
                  <a:cs typeface="Arial" pitchFamily="34" charset="0"/>
                </a:rPr>
                <a:t>module is used to transmitting the data to server unit or base station via Internet. The IoT module establishes a strong connection between the Internet world and the physical world. </a:t>
              </a:r>
              <a:endParaRPr lang="en-US" altLang="ko-KR" dirty="0" smtClean="0">
                <a:solidFill>
                  <a:schemeClr val="tx1">
                    <a:lumMod val="85000"/>
                    <a:lumOff val="15000"/>
                  </a:schemeClr>
                </a:solidFill>
                <a:cs typeface="Arial" pitchFamily="34" charset="0"/>
              </a:endParaRPr>
            </a:p>
            <a:p>
              <a:pPr algn="just"/>
              <a:endParaRPr lang="en-US" altLang="ko-KR" dirty="0" smtClean="0">
                <a:solidFill>
                  <a:schemeClr val="tx1">
                    <a:lumMod val="85000"/>
                    <a:lumOff val="15000"/>
                  </a:schemeClr>
                </a:solidFill>
                <a:cs typeface="Arial" pitchFamily="34" charset="0"/>
              </a:endParaRPr>
            </a:p>
            <a:p>
              <a:pPr algn="just"/>
              <a:r>
                <a:rPr lang="en-US" altLang="ko-KR" dirty="0" smtClean="0">
                  <a:solidFill>
                    <a:schemeClr val="tx1">
                      <a:lumMod val="85000"/>
                      <a:lumOff val="15000"/>
                    </a:schemeClr>
                  </a:solidFill>
                  <a:cs typeface="Arial" pitchFamily="34" charset="0"/>
                </a:rPr>
                <a:t>GPS </a:t>
              </a:r>
              <a:r>
                <a:rPr lang="en-US" altLang="ko-KR" dirty="0">
                  <a:solidFill>
                    <a:schemeClr val="tx1">
                      <a:lumMod val="85000"/>
                      <a:lumOff val="15000"/>
                    </a:schemeClr>
                  </a:solidFill>
                  <a:cs typeface="Arial" pitchFamily="34" charset="0"/>
                </a:rPr>
                <a:t>module is designed to track the soldier exact location. To locate soldiers, the system incorporates GPS technology, which provides precise location information. The GPS modem is utilized to receive signals from satellites and determine the soldier's latitude and longitude, which are subsequently transmitted through serial data to the controller.</a:t>
              </a:r>
            </a:p>
          </p:txBody>
        </p:sp>
      </p:grpSp>
      <p:sp>
        <p:nvSpPr>
          <p:cNvPr id="14" name="Donut 24">
            <a:extLst>
              <a:ext uri="{FF2B5EF4-FFF2-40B4-BE49-F238E27FC236}">
                <a16:creationId xmlns="" xmlns:a16="http://schemas.microsoft.com/office/drawing/2014/main" id="{2358F6B7-5407-478C-BBCE-24DB33354B70}"/>
              </a:ext>
            </a:extLst>
          </p:cNvPr>
          <p:cNvSpPr/>
          <p:nvPr/>
        </p:nvSpPr>
        <p:spPr>
          <a:xfrm>
            <a:off x="1498510" y="2310369"/>
            <a:ext cx="457200" cy="45714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ko-KR" altLang="en-US" sz="2800">
              <a:solidFill>
                <a:schemeClr val="tx1"/>
              </a:solidFill>
            </a:endParaRPr>
          </a:p>
        </p:txBody>
      </p:sp>
      <p:pic>
        <p:nvPicPr>
          <p:cNvPr id="15" name="image7.jpeg"/>
          <p:cNvPicPr/>
          <p:nvPr/>
        </p:nvPicPr>
        <p:blipFill>
          <a:blip r:embed="rId3" cstate="print"/>
          <a:stretch>
            <a:fillRect/>
          </a:stretch>
        </p:blipFill>
        <p:spPr>
          <a:xfrm>
            <a:off x="3621063" y="4840461"/>
            <a:ext cx="2160240" cy="1440159"/>
          </a:xfrm>
          <a:prstGeom prst="rect">
            <a:avLst/>
          </a:prstGeom>
        </p:spPr>
      </p:pic>
      <p:pic>
        <p:nvPicPr>
          <p:cNvPr id="16" name="image6.jpeg"/>
          <p:cNvPicPr/>
          <p:nvPr/>
        </p:nvPicPr>
        <p:blipFill>
          <a:blip r:embed="rId4" cstate="print"/>
          <a:stretch>
            <a:fillRect/>
          </a:stretch>
        </p:blipFill>
        <p:spPr>
          <a:xfrm>
            <a:off x="7552903" y="4678015"/>
            <a:ext cx="2908920" cy="1746622"/>
          </a:xfrm>
          <a:prstGeom prst="rect">
            <a:avLst/>
          </a:prstGeom>
        </p:spPr>
      </p:pic>
      <p:sp>
        <p:nvSpPr>
          <p:cNvPr id="5" name="TextBox 4"/>
          <p:cNvSpPr txBox="1"/>
          <p:nvPr/>
        </p:nvSpPr>
        <p:spPr>
          <a:xfrm>
            <a:off x="4062950" y="6559361"/>
            <a:ext cx="6038833" cy="369332"/>
          </a:xfrm>
          <a:prstGeom prst="rect">
            <a:avLst/>
          </a:prstGeom>
          <a:noFill/>
        </p:spPr>
        <p:txBody>
          <a:bodyPr wrap="none" rtlCol="0">
            <a:spAutoFit/>
          </a:bodyPr>
          <a:lstStyle/>
          <a:p>
            <a:r>
              <a:rPr lang="en-US" dirty="0" smtClean="0"/>
              <a:t>GPS module                                                                     </a:t>
            </a:r>
            <a:r>
              <a:rPr lang="en-US" dirty="0" err="1" smtClean="0"/>
              <a:t>IoT</a:t>
            </a:r>
            <a:r>
              <a:rPr lang="en-US" dirty="0" smtClean="0"/>
              <a:t> module</a:t>
            </a:r>
            <a:endParaRPr lang="en-US" dirty="0"/>
          </a:p>
        </p:txBody>
      </p:sp>
    </p:spTree>
    <p:extLst>
      <p:ext uri="{BB962C8B-B14F-4D97-AF65-F5344CB8AC3E}">
        <p14:creationId xmlns:p14="http://schemas.microsoft.com/office/powerpoint/2010/main" val="26934412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P spid="1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9DFAE88-EBFA-42BE-B6CB-4329564BD567}"/>
              </a:ext>
            </a:extLst>
          </p:cNvPr>
          <p:cNvSpPr txBox="1"/>
          <p:nvPr/>
        </p:nvSpPr>
        <p:spPr>
          <a:xfrm>
            <a:off x="659370" y="387027"/>
            <a:ext cx="6530280" cy="712927"/>
          </a:xfrm>
          <a:prstGeom prst="rect">
            <a:avLst/>
          </a:prstGeom>
          <a:noFill/>
        </p:spPr>
        <p:txBody>
          <a:bodyPr wrap="square" lIns="96433" tIns="48216" rIns="96433" bIns="48216" rtlCol="0" anchor="ctr">
            <a:spAutoFit/>
          </a:bodyPr>
          <a:lstStyle/>
          <a:p>
            <a:r>
              <a:rPr lang="en-US" sz="4000" b="1" dirty="0">
                <a:solidFill>
                  <a:schemeClr val="accent2"/>
                </a:solidFill>
              </a:rPr>
              <a:t>ADVANTAGES</a:t>
            </a:r>
          </a:p>
        </p:txBody>
      </p:sp>
      <p:sp>
        <p:nvSpPr>
          <p:cNvPr id="4" name="자유형 25">
            <a:extLst>
              <a:ext uri="{FF2B5EF4-FFF2-40B4-BE49-F238E27FC236}">
                <a16:creationId xmlns="" xmlns:a16="http://schemas.microsoft.com/office/drawing/2014/main" id="{776BDCB8-7999-4C74-A119-0DFE69BF5256}"/>
              </a:ext>
            </a:extLst>
          </p:cNvPr>
          <p:cNvSpPr/>
          <p:nvPr/>
        </p:nvSpPr>
        <p:spPr>
          <a:xfrm flipV="1">
            <a:off x="982555" y="3408064"/>
            <a:ext cx="8101013" cy="48217"/>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lIns="96433" tIns="48216" rIns="96433" bIns="48216" rtlCol="0" anchor="ctr"/>
          <a:lstStyle/>
          <a:p>
            <a:pPr algn="ctr"/>
            <a:endParaRPr lang="ko-KR" altLang="en-US" sz="2800"/>
          </a:p>
        </p:txBody>
      </p:sp>
      <p:sp>
        <p:nvSpPr>
          <p:cNvPr id="5" name="자유형 27">
            <a:extLst>
              <a:ext uri="{FF2B5EF4-FFF2-40B4-BE49-F238E27FC236}">
                <a16:creationId xmlns="" xmlns:a16="http://schemas.microsoft.com/office/drawing/2014/main" id="{A47D6C99-09DD-4E56-9FDB-355356E2BA03}"/>
              </a:ext>
            </a:extLst>
          </p:cNvPr>
          <p:cNvSpPr/>
          <p:nvPr/>
        </p:nvSpPr>
        <p:spPr>
          <a:xfrm flipV="1">
            <a:off x="982555" y="4368484"/>
            <a:ext cx="8101013" cy="48217"/>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lIns="96433" tIns="48216" rIns="96433" bIns="48216" rtlCol="0" anchor="ctr"/>
          <a:lstStyle/>
          <a:p>
            <a:pPr algn="ctr"/>
            <a:endParaRPr lang="ko-KR" altLang="en-US" sz="2800"/>
          </a:p>
        </p:txBody>
      </p:sp>
      <p:sp>
        <p:nvSpPr>
          <p:cNvPr id="6" name="Oval 10">
            <a:extLst>
              <a:ext uri="{FF2B5EF4-FFF2-40B4-BE49-F238E27FC236}">
                <a16:creationId xmlns="" xmlns:a16="http://schemas.microsoft.com/office/drawing/2014/main" id="{E31D3AF4-B051-4C9B-9A26-8996F36C575B}"/>
              </a:ext>
            </a:extLst>
          </p:cNvPr>
          <p:cNvSpPr/>
          <p:nvPr/>
        </p:nvSpPr>
        <p:spPr>
          <a:xfrm>
            <a:off x="942415" y="3610082"/>
            <a:ext cx="604637" cy="604603"/>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lang="en-JM" sz="2800" dirty="0">
                <a:solidFill>
                  <a:schemeClr val="bg1"/>
                </a:solidFill>
              </a:rPr>
              <a:t>3</a:t>
            </a:r>
          </a:p>
        </p:txBody>
      </p:sp>
      <p:sp>
        <p:nvSpPr>
          <p:cNvPr id="8" name="Oval 10">
            <a:extLst>
              <a:ext uri="{FF2B5EF4-FFF2-40B4-BE49-F238E27FC236}">
                <a16:creationId xmlns="" xmlns:a16="http://schemas.microsoft.com/office/drawing/2014/main" id="{6B9C0ECB-FDDA-4340-9A99-65CA2A4B6A20}"/>
              </a:ext>
            </a:extLst>
          </p:cNvPr>
          <p:cNvSpPr/>
          <p:nvPr/>
        </p:nvSpPr>
        <p:spPr>
          <a:xfrm>
            <a:off x="934171" y="2649662"/>
            <a:ext cx="604637" cy="604603"/>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lang="en-JM" sz="2800" dirty="0">
                <a:solidFill>
                  <a:schemeClr val="bg1"/>
                </a:solidFill>
              </a:rPr>
              <a:t>2</a:t>
            </a:r>
          </a:p>
        </p:txBody>
      </p:sp>
      <p:sp>
        <p:nvSpPr>
          <p:cNvPr id="9" name="TextBox 8">
            <a:extLst>
              <a:ext uri="{FF2B5EF4-FFF2-40B4-BE49-F238E27FC236}">
                <a16:creationId xmlns="" xmlns:a16="http://schemas.microsoft.com/office/drawing/2014/main" id="{690E2837-94BB-4468-892E-8626739A665A}"/>
              </a:ext>
            </a:extLst>
          </p:cNvPr>
          <p:cNvSpPr txBox="1"/>
          <p:nvPr/>
        </p:nvSpPr>
        <p:spPr>
          <a:xfrm>
            <a:off x="1777816" y="4536636"/>
            <a:ext cx="7293754" cy="589816"/>
          </a:xfrm>
          <a:prstGeom prst="rect">
            <a:avLst/>
          </a:prstGeom>
          <a:noFill/>
        </p:spPr>
        <p:txBody>
          <a:bodyPr wrap="square" lIns="96433" tIns="48216" rIns="96433" bIns="48216" rtlCol="0">
            <a:spAutoFit/>
          </a:bodyPr>
          <a:lstStyle/>
          <a:p>
            <a:pPr algn="just"/>
            <a:r>
              <a:rPr lang="en-US" altLang="ko-KR" sz="1600" dirty="0">
                <a:solidFill>
                  <a:schemeClr val="tx1">
                    <a:lumMod val="75000"/>
                    <a:lumOff val="25000"/>
                  </a:schemeClr>
                </a:solidFill>
                <a:latin typeface="+mn-lt"/>
                <a:cs typeface="Arial" pitchFamily="34" charset="0"/>
              </a:rPr>
              <a:t>The use of the GPS  provides the location from any part of the world. It’s fast and efficient.</a:t>
            </a:r>
            <a:endParaRPr lang="ko-KR" altLang="en-US" sz="1600" dirty="0">
              <a:solidFill>
                <a:schemeClr val="tx1">
                  <a:lumMod val="75000"/>
                  <a:lumOff val="25000"/>
                </a:schemeClr>
              </a:solidFill>
              <a:latin typeface="+mn-lt"/>
              <a:cs typeface="Arial" pitchFamily="34" charset="0"/>
            </a:endParaRPr>
          </a:p>
        </p:txBody>
      </p:sp>
      <p:sp>
        <p:nvSpPr>
          <p:cNvPr id="10" name="TextBox 9">
            <a:extLst>
              <a:ext uri="{FF2B5EF4-FFF2-40B4-BE49-F238E27FC236}">
                <a16:creationId xmlns="" xmlns:a16="http://schemas.microsoft.com/office/drawing/2014/main" id="{0F5CECEC-DB18-43CC-891B-F9E5C1E9F2D2}"/>
              </a:ext>
            </a:extLst>
          </p:cNvPr>
          <p:cNvSpPr txBox="1"/>
          <p:nvPr/>
        </p:nvSpPr>
        <p:spPr>
          <a:xfrm>
            <a:off x="1777815" y="3602573"/>
            <a:ext cx="7293755" cy="589816"/>
          </a:xfrm>
          <a:prstGeom prst="rect">
            <a:avLst/>
          </a:prstGeom>
          <a:noFill/>
        </p:spPr>
        <p:txBody>
          <a:bodyPr wrap="square" lIns="96433" tIns="48216" rIns="96433" bIns="48216" rtlCol="0">
            <a:spAutoFit/>
          </a:bodyPr>
          <a:lstStyle/>
          <a:p>
            <a:pPr algn="just"/>
            <a:r>
              <a:rPr lang="en-US" altLang="ko-KR" sz="1600" dirty="0">
                <a:solidFill>
                  <a:schemeClr val="tx1">
                    <a:lumMod val="75000"/>
                    <a:lumOff val="25000"/>
                  </a:schemeClr>
                </a:solidFill>
                <a:latin typeface="+mn-lt"/>
                <a:cs typeface="Arial" pitchFamily="34" charset="0"/>
              </a:rPr>
              <a:t>Keypad linked to the device to hit a button to call the server in case of an emergency. So, soldier no need to go base station.</a:t>
            </a:r>
            <a:endParaRPr lang="ko-KR" altLang="en-US" sz="1600" dirty="0">
              <a:solidFill>
                <a:schemeClr val="tx1">
                  <a:lumMod val="75000"/>
                  <a:lumOff val="25000"/>
                </a:schemeClr>
              </a:solidFill>
              <a:latin typeface="+mn-lt"/>
              <a:cs typeface="Arial" pitchFamily="34" charset="0"/>
            </a:endParaRPr>
          </a:p>
        </p:txBody>
      </p:sp>
      <p:sp>
        <p:nvSpPr>
          <p:cNvPr id="11" name="TextBox 10">
            <a:extLst>
              <a:ext uri="{FF2B5EF4-FFF2-40B4-BE49-F238E27FC236}">
                <a16:creationId xmlns="" xmlns:a16="http://schemas.microsoft.com/office/drawing/2014/main" id="{7AC78F89-1CE3-4D96-AC29-A9358BFA365C}"/>
              </a:ext>
            </a:extLst>
          </p:cNvPr>
          <p:cNvSpPr txBox="1"/>
          <p:nvPr/>
        </p:nvSpPr>
        <p:spPr>
          <a:xfrm>
            <a:off x="1777813" y="2615797"/>
            <a:ext cx="7305754" cy="1082259"/>
          </a:xfrm>
          <a:prstGeom prst="rect">
            <a:avLst/>
          </a:prstGeom>
          <a:noFill/>
        </p:spPr>
        <p:txBody>
          <a:bodyPr wrap="square" lIns="96433" tIns="48216" rIns="96433" bIns="48216" rtlCol="0">
            <a:spAutoFit/>
          </a:bodyPr>
          <a:lstStyle/>
          <a:p>
            <a:pPr algn="just"/>
            <a:r>
              <a:rPr lang="en-US" altLang="ko-KR" sz="1600" dirty="0" smtClean="0">
                <a:solidFill>
                  <a:schemeClr val="tx1">
                    <a:lumMod val="75000"/>
                    <a:lumOff val="25000"/>
                  </a:schemeClr>
                </a:solidFill>
                <a:latin typeface="+mn-lt"/>
                <a:cs typeface="Arial" pitchFamily="34" charset="0"/>
              </a:rPr>
              <a:t>The </a:t>
            </a:r>
            <a:r>
              <a:rPr lang="en-US" altLang="ko-KR" sz="1600" dirty="0">
                <a:solidFill>
                  <a:schemeClr val="tx1">
                    <a:lumMod val="75000"/>
                    <a:lumOff val="25000"/>
                  </a:schemeClr>
                </a:solidFill>
                <a:latin typeface="+mn-lt"/>
                <a:cs typeface="Arial" pitchFamily="34" charset="0"/>
              </a:rPr>
              <a:t>health conditions of the soldier can be closely monitored from the remote location</a:t>
            </a:r>
            <a:r>
              <a:rPr lang="en-US" altLang="ko-KR" sz="1600" dirty="0" smtClean="0">
                <a:solidFill>
                  <a:schemeClr val="tx1">
                    <a:lumMod val="75000"/>
                    <a:lumOff val="25000"/>
                  </a:schemeClr>
                </a:solidFill>
                <a:latin typeface="+mn-lt"/>
                <a:cs typeface="Arial" pitchFamily="34" charset="0"/>
              </a:rPr>
              <a:t>.</a:t>
            </a:r>
            <a:r>
              <a:rPr lang="en-US" altLang="ko-KR" sz="1600" dirty="0">
                <a:solidFill>
                  <a:schemeClr val="tx1">
                    <a:lumMod val="75000"/>
                    <a:lumOff val="25000"/>
                  </a:schemeClr>
                </a:solidFill>
                <a:latin typeface="+mn-lt"/>
                <a:cs typeface="Arial" pitchFamily="34" charset="0"/>
              </a:rPr>
              <a:t> Using a heart rate monitor is an ideal method of assessing one's cardiovascular condition.</a:t>
            </a:r>
            <a:endParaRPr lang="ko-KR" altLang="en-US" sz="1600" dirty="0">
              <a:solidFill>
                <a:schemeClr val="tx1">
                  <a:lumMod val="75000"/>
                  <a:lumOff val="25000"/>
                </a:schemeClr>
              </a:solidFill>
              <a:latin typeface="+mn-lt"/>
              <a:cs typeface="Arial" pitchFamily="34" charset="0"/>
            </a:endParaRPr>
          </a:p>
          <a:p>
            <a:pPr algn="just"/>
            <a:endParaRPr lang="ko-KR" altLang="en-US" sz="1600" dirty="0">
              <a:solidFill>
                <a:schemeClr val="tx1">
                  <a:lumMod val="75000"/>
                  <a:lumOff val="25000"/>
                </a:schemeClr>
              </a:solidFill>
              <a:latin typeface="+mn-lt"/>
              <a:cs typeface="Arial" pitchFamily="34" charset="0"/>
            </a:endParaRPr>
          </a:p>
        </p:txBody>
      </p:sp>
      <p:sp>
        <p:nvSpPr>
          <p:cNvPr id="15" name="Oval 10">
            <a:extLst>
              <a:ext uri="{FF2B5EF4-FFF2-40B4-BE49-F238E27FC236}">
                <a16:creationId xmlns="" xmlns:a16="http://schemas.microsoft.com/office/drawing/2014/main" id="{03E5EE7E-7923-4D35-B5BC-BE41B2304FF3}"/>
              </a:ext>
            </a:extLst>
          </p:cNvPr>
          <p:cNvSpPr/>
          <p:nvPr/>
        </p:nvSpPr>
        <p:spPr>
          <a:xfrm>
            <a:off x="944810" y="1694182"/>
            <a:ext cx="604637" cy="604603"/>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lang="en-JM" sz="2800" dirty="0">
                <a:solidFill>
                  <a:schemeClr val="bg1"/>
                </a:solidFill>
              </a:rPr>
              <a:t>1</a:t>
            </a:r>
          </a:p>
        </p:txBody>
      </p:sp>
      <p:sp>
        <p:nvSpPr>
          <p:cNvPr id="16" name="TextBox 15">
            <a:extLst>
              <a:ext uri="{FF2B5EF4-FFF2-40B4-BE49-F238E27FC236}">
                <a16:creationId xmlns="" xmlns:a16="http://schemas.microsoft.com/office/drawing/2014/main" id="{690E2837-94BB-4468-892E-8626739A665A}"/>
              </a:ext>
            </a:extLst>
          </p:cNvPr>
          <p:cNvSpPr txBox="1"/>
          <p:nvPr/>
        </p:nvSpPr>
        <p:spPr>
          <a:xfrm>
            <a:off x="1780213" y="1730365"/>
            <a:ext cx="7303356" cy="589816"/>
          </a:xfrm>
          <a:prstGeom prst="rect">
            <a:avLst/>
          </a:prstGeom>
          <a:noFill/>
        </p:spPr>
        <p:txBody>
          <a:bodyPr wrap="square" lIns="96433" tIns="48216" rIns="96433" bIns="48216" rtlCol="0">
            <a:spAutoFit/>
          </a:bodyPr>
          <a:lstStyle/>
          <a:p>
            <a:pPr algn="just"/>
            <a:r>
              <a:rPr lang="en-US" altLang="ko-KR" sz="1600" dirty="0">
                <a:solidFill>
                  <a:schemeClr val="tx1">
                    <a:lumMod val="75000"/>
                    <a:lumOff val="25000"/>
                  </a:schemeClr>
                </a:solidFill>
                <a:latin typeface="+mn-lt"/>
                <a:cs typeface="Arial" pitchFamily="34" charset="0"/>
              </a:rPr>
              <a:t>Thermal jacket which gives better protection to them who are working in extreme weather conditions. It’s cost effective.</a:t>
            </a:r>
            <a:endParaRPr lang="ko-KR" altLang="en-US" sz="1600" dirty="0">
              <a:solidFill>
                <a:schemeClr val="tx1">
                  <a:lumMod val="75000"/>
                  <a:lumOff val="25000"/>
                </a:schemeClr>
              </a:solidFill>
              <a:latin typeface="+mn-lt"/>
              <a:cs typeface="Arial" pitchFamily="34" charset="0"/>
            </a:endParaRPr>
          </a:p>
        </p:txBody>
      </p:sp>
      <p:sp>
        <p:nvSpPr>
          <p:cNvPr id="17" name="자유형 25">
            <a:extLst>
              <a:ext uri="{FF2B5EF4-FFF2-40B4-BE49-F238E27FC236}">
                <a16:creationId xmlns="" xmlns:a16="http://schemas.microsoft.com/office/drawing/2014/main" id="{776BDCB8-7999-4C74-A119-0DFE69BF5256}"/>
              </a:ext>
            </a:extLst>
          </p:cNvPr>
          <p:cNvSpPr/>
          <p:nvPr/>
        </p:nvSpPr>
        <p:spPr>
          <a:xfrm flipV="1">
            <a:off x="970557" y="2489271"/>
            <a:ext cx="8101013" cy="48217"/>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lIns="96433" tIns="48216" rIns="96433" bIns="48216" rtlCol="0" anchor="ctr"/>
          <a:lstStyle/>
          <a:p>
            <a:pPr algn="ctr"/>
            <a:endParaRPr lang="ko-KR" altLang="en-US" sz="2800"/>
          </a:p>
        </p:txBody>
      </p:sp>
      <p:sp>
        <p:nvSpPr>
          <p:cNvPr id="18" name="Oval 10">
            <a:extLst>
              <a:ext uri="{FF2B5EF4-FFF2-40B4-BE49-F238E27FC236}">
                <a16:creationId xmlns="" xmlns:a16="http://schemas.microsoft.com/office/drawing/2014/main" id="{6B9C0ECB-FDDA-4340-9A99-65CA2A4B6A20}"/>
              </a:ext>
            </a:extLst>
          </p:cNvPr>
          <p:cNvSpPr/>
          <p:nvPr/>
        </p:nvSpPr>
        <p:spPr>
          <a:xfrm>
            <a:off x="950961" y="4537617"/>
            <a:ext cx="604637" cy="604603"/>
          </a:xfrm>
          <a:prstGeom prst="ellipse">
            <a:avLst/>
          </a:prstGeom>
          <a:solidFill>
            <a:schemeClr val="accent5"/>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lang="en-JM" sz="2800" dirty="0">
                <a:solidFill>
                  <a:schemeClr val="bg1"/>
                </a:solidFill>
              </a:rPr>
              <a:t>4</a:t>
            </a:r>
          </a:p>
        </p:txBody>
      </p:sp>
    </p:spTree>
    <p:extLst>
      <p:ext uri="{BB962C8B-B14F-4D97-AF65-F5344CB8AC3E}">
        <p14:creationId xmlns:p14="http://schemas.microsoft.com/office/powerpoint/2010/main" val="174085077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6" presetClass="emph" presetSubtype="0" fill="hold" grpId="0" nodeType="afterEffect">
                                  <p:stCondLst>
                                    <p:cond delay="0"/>
                                  </p:stCondLst>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6" presetClass="emph" presetSubtype="0" fill="hold" grpId="0" nodeType="afterEffect">
                                  <p:stCondLst>
                                    <p:cond delay="0"/>
                                  </p:stCondLst>
                                  <p:childTnLst>
                                    <p:animEffect transition="out" filter="fade">
                                      <p:cBhvr>
                                        <p:cTn id="30" dur="500" tmFilter="0, 0; .2, .5; .8, .5; 1, 0"/>
                                        <p:tgtEl>
                                          <p:spTgt spid="18"/>
                                        </p:tgtEl>
                                      </p:cBhvr>
                                    </p:animEffect>
                                    <p:animScale>
                                      <p:cBhvr>
                                        <p:cTn id="31" dur="250" autoRev="1" fill="hold"/>
                                        <p:tgtEl>
                                          <p:spTgt spid="18"/>
                                        </p:tgtEl>
                                      </p:cBhvr>
                                      <p:by x="105000" y="105000"/>
                                    </p:animScale>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p:bldP spid="15" grpId="0" animBg="1"/>
      <p:bldP spid="16" grpId="0"/>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raphic 37">
            <a:extLst>
              <a:ext uri="{FF2B5EF4-FFF2-40B4-BE49-F238E27FC236}">
                <a16:creationId xmlns:a16="http://schemas.microsoft.com/office/drawing/2014/main" xmlns="" id="{0931CFC5-779A-41B0-B0F3-6690CEFAFC98}"/>
              </a:ext>
            </a:extLst>
          </p:cNvPr>
          <p:cNvSpPr/>
          <p:nvPr/>
        </p:nvSpPr>
        <p:spPr>
          <a:xfrm>
            <a:off x="2233038" y="1808167"/>
            <a:ext cx="8289072" cy="3646906"/>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lIns="96433" tIns="48216" rIns="96433" bIns="48216" rtlCol="0" anchor="ctr"/>
          <a:lstStyle/>
          <a:p>
            <a:endParaRPr lang="en-US"/>
          </a:p>
        </p:txBody>
      </p:sp>
      <p:sp>
        <p:nvSpPr>
          <p:cNvPr id="33" name="TextBox 32">
            <a:extLst>
              <a:ext uri="{FF2B5EF4-FFF2-40B4-BE49-F238E27FC236}">
                <a16:creationId xmlns:a16="http://schemas.microsoft.com/office/drawing/2014/main" xmlns="" id="{C134DF3A-BEC5-4FFF-977B-A7E3685CAC88}"/>
              </a:ext>
            </a:extLst>
          </p:cNvPr>
          <p:cNvSpPr txBox="1"/>
          <p:nvPr/>
        </p:nvSpPr>
        <p:spPr>
          <a:xfrm>
            <a:off x="1353064" y="4672478"/>
            <a:ext cx="3900807" cy="959148"/>
          </a:xfrm>
          <a:prstGeom prst="rect">
            <a:avLst/>
          </a:prstGeom>
          <a:noFill/>
        </p:spPr>
        <p:txBody>
          <a:bodyPr wrap="square" lIns="96433" tIns="48216" rIns="96433" bIns="48216" rtlCol="0" anchor="ctr">
            <a:spAutoFit/>
          </a:bodyPr>
          <a:lstStyle/>
          <a:p>
            <a:pPr algn="just"/>
            <a:r>
              <a:rPr lang="en-US" altLang="ko-KR" sz="1400" b="1" dirty="0">
                <a:solidFill>
                  <a:schemeClr val="tx1">
                    <a:lumMod val="85000"/>
                    <a:lumOff val="15000"/>
                  </a:schemeClr>
                </a:solidFill>
                <a:cs typeface="Arial" pitchFamily="34" charset="0"/>
              </a:rPr>
              <a:t>In the future, it is possible to enhance the system by incorporating a solar collector that can recharge the power source automatically when the device is exposed to sunlight.</a:t>
            </a:r>
            <a:endParaRPr lang="ko-KR" altLang="en-US" sz="1400" b="1" dirty="0">
              <a:solidFill>
                <a:schemeClr val="tx1">
                  <a:lumMod val="85000"/>
                  <a:lumOff val="15000"/>
                </a:schemeClr>
              </a:solidFill>
              <a:cs typeface="Arial" pitchFamily="34" charset="0"/>
            </a:endParaRPr>
          </a:p>
        </p:txBody>
      </p:sp>
      <p:sp>
        <p:nvSpPr>
          <p:cNvPr id="36" name="TextBox 35">
            <a:extLst>
              <a:ext uri="{FF2B5EF4-FFF2-40B4-BE49-F238E27FC236}">
                <a16:creationId xmlns:a16="http://schemas.microsoft.com/office/drawing/2014/main" xmlns="" id="{6DFD024F-968D-4E54-814D-7D66424CD4DE}"/>
              </a:ext>
            </a:extLst>
          </p:cNvPr>
          <p:cNvSpPr txBox="1"/>
          <p:nvPr/>
        </p:nvSpPr>
        <p:spPr>
          <a:xfrm>
            <a:off x="6589560" y="5776380"/>
            <a:ext cx="5475599" cy="959148"/>
          </a:xfrm>
          <a:prstGeom prst="rect">
            <a:avLst/>
          </a:prstGeom>
          <a:noFill/>
        </p:spPr>
        <p:txBody>
          <a:bodyPr wrap="square" lIns="96433" tIns="48216" rIns="96433" bIns="48216" rtlCol="0" anchor="ctr">
            <a:spAutoFit/>
          </a:bodyPr>
          <a:lstStyle/>
          <a:p>
            <a:pPr algn="just"/>
            <a:r>
              <a:rPr lang="en-US" altLang="ko-KR" sz="1400" b="1" dirty="0">
                <a:solidFill>
                  <a:schemeClr val="tx1">
                    <a:lumMod val="85000"/>
                    <a:lumOff val="15000"/>
                  </a:schemeClr>
                </a:solidFill>
                <a:cs typeface="Arial" pitchFamily="34" charset="0"/>
              </a:rPr>
              <a:t>The system may be altered to better serve patients, and a camera that records video can be utilized to remotely monitor their activities while also providing information such as the time, date, latitude and longitude as well as the speed and direction of movement.</a:t>
            </a:r>
            <a:endParaRPr lang="ko-KR" altLang="en-US" sz="1400" b="1" dirty="0">
              <a:solidFill>
                <a:schemeClr val="tx1">
                  <a:lumMod val="85000"/>
                  <a:lumOff val="15000"/>
                </a:schemeClr>
              </a:solidFill>
              <a:cs typeface="Arial" pitchFamily="34" charset="0"/>
            </a:endParaRPr>
          </a:p>
        </p:txBody>
      </p:sp>
      <p:sp>
        <p:nvSpPr>
          <p:cNvPr id="42" name="TextBox 41">
            <a:extLst>
              <a:ext uri="{FF2B5EF4-FFF2-40B4-BE49-F238E27FC236}">
                <a16:creationId xmlns:a16="http://schemas.microsoft.com/office/drawing/2014/main" xmlns="" id="{8E43D571-CB88-453E-B392-32D862C866F8}"/>
              </a:ext>
            </a:extLst>
          </p:cNvPr>
          <p:cNvSpPr txBox="1"/>
          <p:nvPr/>
        </p:nvSpPr>
        <p:spPr>
          <a:xfrm>
            <a:off x="8003132" y="1747552"/>
            <a:ext cx="4062027" cy="743705"/>
          </a:xfrm>
          <a:prstGeom prst="rect">
            <a:avLst/>
          </a:prstGeom>
          <a:noFill/>
        </p:spPr>
        <p:txBody>
          <a:bodyPr wrap="square" lIns="96433" tIns="48216" rIns="96433" bIns="48216" rtlCol="0">
            <a:spAutoFit/>
          </a:bodyPr>
          <a:lstStyle/>
          <a:p>
            <a:pPr algn="just"/>
            <a:r>
              <a:rPr lang="en-US" altLang="ko-KR" sz="1400" b="1" dirty="0">
                <a:solidFill>
                  <a:schemeClr val="tx1">
                    <a:lumMod val="85000"/>
                    <a:lumOff val="15000"/>
                  </a:schemeClr>
                </a:solidFill>
                <a:cs typeface="Arial" pitchFamily="34" charset="0"/>
              </a:rPr>
              <a:t>In the future we can add the gas detective sensors. So that it can detect the gases which are harmful for the human beings in forest area specially.</a:t>
            </a:r>
          </a:p>
        </p:txBody>
      </p:sp>
      <p:sp>
        <p:nvSpPr>
          <p:cNvPr id="43" name="TextBox 42">
            <a:extLst>
              <a:ext uri="{FF2B5EF4-FFF2-40B4-BE49-F238E27FC236}">
                <a16:creationId xmlns:a16="http://schemas.microsoft.com/office/drawing/2014/main" xmlns="" id="{9464A7BA-C101-40C1-B274-8BC60AC2FC22}"/>
              </a:ext>
            </a:extLst>
          </p:cNvPr>
          <p:cNvSpPr txBox="1"/>
          <p:nvPr/>
        </p:nvSpPr>
        <p:spPr>
          <a:xfrm>
            <a:off x="635192" y="519981"/>
            <a:ext cx="4562931" cy="1415772"/>
          </a:xfrm>
          <a:prstGeom prst="rect">
            <a:avLst/>
          </a:prstGeom>
          <a:noFill/>
        </p:spPr>
        <p:txBody>
          <a:bodyPr wrap="square" lIns="37966" tIns="0" rIns="37966" bIns="0" rtlCol="0" anchor="ctr">
            <a:spAutoFit/>
          </a:bodyPr>
          <a:lstStyle/>
          <a:p>
            <a:r>
              <a:rPr lang="en-US" altLang="ko-KR" sz="4600" b="1" dirty="0" smtClean="0">
                <a:solidFill>
                  <a:schemeClr val="tx1">
                    <a:lumMod val="75000"/>
                    <a:lumOff val="25000"/>
                  </a:schemeClr>
                </a:solidFill>
              </a:rPr>
              <a:t>FUTURE</a:t>
            </a:r>
            <a:r>
              <a:rPr lang="en-US" altLang="ko-KR" sz="3800" dirty="0" smtClean="0">
                <a:solidFill>
                  <a:schemeClr val="tx1">
                    <a:lumMod val="75000"/>
                    <a:lumOff val="25000"/>
                  </a:schemeClr>
                </a:solidFill>
              </a:rPr>
              <a:t> 	</a:t>
            </a:r>
          </a:p>
          <a:p>
            <a:r>
              <a:rPr lang="en-US" altLang="ko-KR" sz="3800" b="1" dirty="0" smtClean="0">
                <a:solidFill>
                  <a:schemeClr val="tx1">
                    <a:lumMod val="75000"/>
                    <a:lumOff val="25000"/>
                  </a:schemeClr>
                </a:solidFill>
              </a:rPr>
              <a:t>	</a:t>
            </a:r>
            <a:r>
              <a:rPr lang="en-US" altLang="ko-KR" sz="4600" b="1" dirty="0" smtClean="0">
                <a:solidFill>
                  <a:schemeClr val="accent4"/>
                </a:solidFill>
              </a:rPr>
              <a:t>SCOPE</a:t>
            </a:r>
            <a:endParaRPr lang="en-US" altLang="ko-KR" sz="4600" b="1" dirty="0">
              <a:solidFill>
                <a:schemeClr val="accent4"/>
              </a:solidFill>
            </a:endParaRPr>
          </a:p>
        </p:txBody>
      </p:sp>
      <p:grpSp>
        <p:nvGrpSpPr>
          <p:cNvPr id="22" name="Group 21">
            <a:extLst>
              <a:ext uri="{FF2B5EF4-FFF2-40B4-BE49-F238E27FC236}">
                <a16:creationId xmlns:a16="http://schemas.microsoft.com/office/drawing/2014/main" xmlns="" id="{66AC434F-206D-4197-A88E-068243BE2B2A}"/>
              </a:ext>
            </a:extLst>
          </p:cNvPr>
          <p:cNvGrpSpPr/>
          <p:nvPr/>
        </p:nvGrpSpPr>
        <p:grpSpPr>
          <a:xfrm rot="10800000">
            <a:off x="812751" y="4912469"/>
            <a:ext cx="457200" cy="548640"/>
            <a:chOff x="4458562" y="3223435"/>
            <a:chExt cx="2003097" cy="626748"/>
          </a:xfrm>
        </p:grpSpPr>
        <p:sp>
          <p:nvSpPr>
            <p:cNvPr id="23" name="Rectangle 22">
              <a:extLst>
                <a:ext uri="{FF2B5EF4-FFF2-40B4-BE49-F238E27FC236}">
                  <a16:creationId xmlns:a16="http://schemas.microsoft.com/office/drawing/2014/main" xmlns="" id="{B26520A7-11E8-4409-A1F1-68619A4A414B}"/>
                </a:ext>
              </a:extLst>
            </p:cNvPr>
            <p:cNvSpPr/>
            <p:nvPr/>
          </p:nvSpPr>
          <p:spPr>
            <a:xfrm>
              <a:off x="5206134" y="3373208"/>
              <a:ext cx="1255525" cy="360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4" name="Isosceles Triangle 23">
              <a:extLst>
                <a:ext uri="{FF2B5EF4-FFF2-40B4-BE49-F238E27FC236}">
                  <a16:creationId xmlns:a16="http://schemas.microsoft.com/office/drawing/2014/main" xmlns="" id="{C083903F-0BC0-4E64-BC79-AC6EC3BB2BF6}"/>
                </a:ext>
              </a:extLst>
            </p:cNvPr>
            <p:cNvSpPr/>
            <p:nvPr/>
          </p:nvSpPr>
          <p:spPr>
            <a:xfrm rot="16200000">
              <a:off x="4662734" y="3019263"/>
              <a:ext cx="626748" cy="103509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nvGrpSpPr>
          <p:cNvPr id="25" name="Group 24">
            <a:extLst>
              <a:ext uri="{FF2B5EF4-FFF2-40B4-BE49-F238E27FC236}">
                <a16:creationId xmlns:a16="http://schemas.microsoft.com/office/drawing/2014/main" xmlns="" id="{66AC434F-206D-4197-A88E-068243BE2B2A}"/>
              </a:ext>
            </a:extLst>
          </p:cNvPr>
          <p:cNvGrpSpPr/>
          <p:nvPr/>
        </p:nvGrpSpPr>
        <p:grpSpPr>
          <a:xfrm rot="10800000">
            <a:off x="6097027" y="5992589"/>
            <a:ext cx="457200" cy="548640"/>
            <a:chOff x="4458562" y="3223435"/>
            <a:chExt cx="2003097" cy="626748"/>
          </a:xfrm>
        </p:grpSpPr>
        <p:sp>
          <p:nvSpPr>
            <p:cNvPr id="26" name="Rectangle 25">
              <a:extLst>
                <a:ext uri="{FF2B5EF4-FFF2-40B4-BE49-F238E27FC236}">
                  <a16:creationId xmlns:a16="http://schemas.microsoft.com/office/drawing/2014/main" xmlns="" id="{B26520A7-11E8-4409-A1F1-68619A4A414B}"/>
                </a:ext>
              </a:extLst>
            </p:cNvPr>
            <p:cNvSpPr/>
            <p:nvPr/>
          </p:nvSpPr>
          <p:spPr>
            <a:xfrm>
              <a:off x="5206134" y="3373208"/>
              <a:ext cx="1255525" cy="360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Isosceles Triangle 26">
              <a:extLst>
                <a:ext uri="{FF2B5EF4-FFF2-40B4-BE49-F238E27FC236}">
                  <a16:creationId xmlns:a16="http://schemas.microsoft.com/office/drawing/2014/main" xmlns="" id="{C083903F-0BC0-4E64-BC79-AC6EC3BB2BF6}"/>
                </a:ext>
              </a:extLst>
            </p:cNvPr>
            <p:cNvSpPr/>
            <p:nvPr/>
          </p:nvSpPr>
          <p:spPr>
            <a:xfrm rot="16200000">
              <a:off x="4662734" y="3019263"/>
              <a:ext cx="626748" cy="103509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grpSp>
        <p:nvGrpSpPr>
          <p:cNvPr id="38" name="Group 37">
            <a:extLst>
              <a:ext uri="{FF2B5EF4-FFF2-40B4-BE49-F238E27FC236}">
                <a16:creationId xmlns:a16="http://schemas.microsoft.com/office/drawing/2014/main" xmlns="" id="{66AC434F-206D-4197-A88E-068243BE2B2A}"/>
              </a:ext>
            </a:extLst>
          </p:cNvPr>
          <p:cNvGrpSpPr/>
          <p:nvPr/>
        </p:nvGrpSpPr>
        <p:grpSpPr>
          <a:xfrm rot="10800000">
            <a:off x="7484343" y="1915557"/>
            <a:ext cx="457200" cy="548640"/>
            <a:chOff x="4458562" y="3223435"/>
            <a:chExt cx="2003097" cy="626748"/>
          </a:xfrm>
        </p:grpSpPr>
        <p:sp>
          <p:nvSpPr>
            <p:cNvPr id="39" name="Rectangle 38">
              <a:extLst>
                <a:ext uri="{FF2B5EF4-FFF2-40B4-BE49-F238E27FC236}">
                  <a16:creationId xmlns:a16="http://schemas.microsoft.com/office/drawing/2014/main" xmlns="" id="{B26520A7-11E8-4409-A1F1-68619A4A414B}"/>
                </a:ext>
              </a:extLst>
            </p:cNvPr>
            <p:cNvSpPr/>
            <p:nvPr/>
          </p:nvSpPr>
          <p:spPr>
            <a:xfrm>
              <a:off x="5206134" y="3373208"/>
              <a:ext cx="1255525" cy="360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0" name="Isosceles Triangle 39">
              <a:extLst>
                <a:ext uri="{FF2B5EF4-FFF2-40B4-BE49-F238E27FC236}">
                  <a16:creationId xmlns:a16="http://schemas.microsoft.com/office/drawing/2014/main" xmlns="" id="{C083903F-0BC0-4E64-BC79-AC6EC3BB2BF6}"/>
                </a:ext>
              </a:extLst>
            </p:cNvPr>
            <p:cNvSpPr/>
            <p:nvPr/>
          </p:nvSpPr>
          <p:spPr>
            <a:xfrm rot="16200000">
              <a:off x="4662734" y="3019263"/>
              <a:ext cx="626748" cy="103509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Tree>
    <p:extLst>
      <p:ext uri="{BB962C8B-B14F-4D97-AF65-F5344CB8AC3E}">
        <p14:creationId xmlns:p14="http://schemas.microsoft.com/office/powerpoint/2010/main" val="40455210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p:bldP spid="36"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44">
            <a:extLst>
              <a:ext uri="{FF2B5EF4-FFF2-40B4-BE49-F238E27FC236}">
                <a16:creationId xmlns:a16="http://schemas.microsoft.com/office/drawing/2014/main" xmlns="" id="{9C1A6694-7303-4CAA-AF8E-D04DEE39A8D4}"/>
              </a:ext>
            </a:extLst>
          </p:cNvPr>
          <p:cNvSpPr>
            <a:spLocks noEditPoints="1"/>
          </p:cNvSpPr>
          <p:nvPr/>
        </p:nvSpPr>
        <p:spPr bwMode="auto">
          <a:xfrm>
            <a:off x="11188033" y="6197909"/>
            <a:ext cx="457712" cy="578336"/>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15" name="Freeform 44">
            <a:extLst>
              <a:ext uri="{FF2B5EF4-FFF2-40B4-BE49-F238E27FC236}">
                <a16:creationId xmlns:a16="http://schemas.microsoft.com/office/drawing/2014/main" xmlns="" id="{81A7AE81-FBA5-4588-BFDF-B28883CD9E30}"/>
              </a:ext>
            </a:extLst>
          </p:cNvPr>
          <p:cNvSpPr>
            <a:spLocks noEditPoints="1"/>
          </p:cNvSpPr>
          <p:nvPr/>
        </p:nvSpPr>
        <p:spPr bwMode="auto">
          <a:xfrm>
            <a:off x="6091536" y="5760326"/>
            <a:ext cx="798856" cy="1009384"/>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10" name="Freeform: Shape 52">
            <a:extLst>
              <a:ext uri="{FF2B5EF4-FFF2-40B4-BE49-F238E27FC236}">
                <a16:creationId xmlns:a16="http://schemas.microsoft.com/office/drawing/2014/main" xmlns="" id="{68B98A99-E178-40ED-A910-C9045324DD4E}"/>
              </a:ext>
            </a:extLst>
          </p:cNvPr>
          <p:cNvSpPr/>
          <p:nvPr/>
        </p:nvSpPr>
        <p:spPr>
          <a:xfrm>
            <a:off x="-411385" y="3400301"/>
            <a:ext cx="13681520" cy="3822047"/>
          </a:xfrm>
          <a:custGeom>
            <a:avLst/>
            <a:gdLst>
              <a:gd name="connsiteX0" fmla="*/ 4232869 w 13235697"/>
              <a:gd name="connsiteY0" fmla="*/ 0 h 2761556"/>
              <a:gd name="connsiteX1" fmla="*/ 5447041 w 13235697"/>
              <a:gd name="connsiteY1" fmla="*/ 1245325 h 2761556"/>
              <a:gd name="connsiteX2" fmla="*/ 6428206 w 13235697"/>
              <a:gd name="connsiteY2" fmla="*/ 608879 h 2761556"/>
              <a:gd name="connsiteX3" fmla="*/ 6435871 w 13235697"/>
              <a:gd name="connsiteY3" fmla="*/ 613322 h 2761556"/>
              <a:gd name="connsiteX4" fmla="*/ 6455905 w 13235697"/>
              <a:gd name="connsiteY4" fmla="*/ 617108 h 2761556"/>
              <a:gd name="connsiteX5" fmla="*/ 7255604 w 13235697"/>
              <a:gd name="connsiteY5" fmla="*/ 1071335 h 2761556"/>
              <a:gd name="connsiteX6" fmla="*/ 8469776 w 13235697"/>
              <a:gd name="connsiteY6" fmla="*/ 178162 h 2761556"/>
              <a:gd name="connsiteX7" fmla="*/ 10474930 w 13235697"/>
              <a:gd name="connsiteY7" fmla="*/ 1820851 h 2761556"/>
              <a:gd name="connsiteX8" fmla="*/ 11740818 w 13235697"/>
              <a:gd name="connsiteY8" fmla="*/ 1308682 h 2761556"/>
              <a:gd name="connsiteX9" fmla="*/ 13119426 w 13235697"/>
              <a:gd name="connsiteY9" fmla="*/ 2631753 h 2761556"/>
              <a:gd name="connsiteX10" fmla="*/ 13235697 w 13235697"/>
              <a:gd name="connsiteY10" fmla="*/ 2761556 h 2761556"/>
              <a:gd name="connsiteX11" fmla="*/ 0 w 13235697"/>
              <a:gd name="connsiteY11" fmla="*/ 2761556 h 2761556"/>
              <a:gd name="connsiteX12" fmla="*/ 133640 w 13235697"/>
              <a:gd name="connsiteY12" fmla="*/ 2552700 h 2761556"/>
              <a:gd name="connsiteX13" fmla="*/ 961825 w 13235697"/>
              <a:gd name="connsiteY13" fmla="*/ 1576251 h 2761556"/>
              <a:gd name="connsiteX14" fmla="*/ 2227714 w 13235697"/>
              <a:gd name="connsiteY14" fmla="*/ 2290354 h 2761556"/>
              <a:gd name="connsiteX15" fmla="*/ 4232869 w 13235697"/>
              <a:gd name="connsiteY15" fmla="*/ 0 h 276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5697" h="2761556">
                <a:moveTo>
                  <a:pt x="4232869" y="0"/>
                </a:moveTo>
                <a:cubicBezTo>
                  <a:pt x="4910414" y="11612"/>
                  <a:pt x="5126557" y="1233713"/>
                  <a:pt x="5447041" y="1245325"/>
                </a:cubicBezTo>
                <a:cubicBezTo>
                  <a:pt x="5704812" y="1229404"/>
                  <a:pt x="6117520" y="465381"/>
                  <a:pt x="6428206" y="608879"/>
                </a:cubicBezTo>
                <a:lnTo>
                  <a:pt x="6435871" y="613322"/>
                </a:lnTo>
                <a:lnTo>
                  <a:pt x="6455905" y="617108"/>
                </a:lnTo>
                <a:cubicBezTo>
                  <a:pt x="6732666" y="696496"/>
                  <a:pt x="7045568" y="1062031"/>
                  <a:pt x="7255604" y="1071335"/>
                </a:cubicBezTo>
                <a:cubicBezTo>
                  <a:pt x="7576086" y="1063006"/>
                  <a:pt x="7792230" y="186490"/>
                  <a:pt x="8469776" y="178162"/>
                </a:cubicBezTo>
                <a:cubicBezTo>
                  <a:pt x="9103696" y="198981"/>
                  <a:pt x="9851936" y="1812523"/>
                  <a:pt x="10474930" y="1820851"/>
                </a:cubicBezTo>
                <a:cubicBezTo>
                  <a:pt x="10930196" y="1837506"/>
                  <a:pt x="11420335" y="1304518"/>
                  <a:pt x="11740818" y="1308682"/>
                </a:cubicBezTo>
                <a:cubicBezTo>
                  <a:pt x="11983427" y="1300875"/>
                  <a:pt x="12563858" y="2006278"/>
                  <a:pt x="13119426" y="2631753"/>
                </a:cubicBezTo>
                <a:lnTo>
                  <a:pt x="13235697" y="2761556"/>
                </a:lnTo>
                <a:lnTo>
                  <a:pt x="0" y="2761556"/>
                </a:lnTo>
                <a:lnTo>
                  <a:pt x="133640" y="2552700"/>
                </a:lnTo>
                <a:cubicBezTo>
                  <a:pt x="488204" y="2003697"/>
                  <a:pt x="800086" y="1568994"/>
                  <a:pt x="961825" y="1576251"/>
                </a:cubicBezTo>
                <a:cubicBezTo>
                  <a:pt x="1282308" y="1570446"/>
                  <a:pt x="1772448" y="2313576"/>
                  <a:pt x="2227714" y="2290354"/>
                </a:cubicBezTo>
                <a:cubicBezTo>
                  <a:pt x="2850707" y="2278743"/>
                  <a:pt x="3598949" y="29027"/>
                  <a:pt x="4232869" y="0"/>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17" name="Freeform 50">
            <a:extLst>
              <a:ext uri="{FF2B5EF4-FFF2-40B4-BE49-F238E27FC236}">
                <a16:creationId xmlns:a16="http://schemas.microsoft.com/office/drawing/2014/main" xmlns="" id="{27F72B16-20DE-4D06-95DF-5FC6A9B6BEE7}"/>
              </a:ext>
            </a:extLst>
          </p:cNvPr>
          <p:cNvSpPr>
            <a:spLocks/>
          </p:cNvSpPr>
          <p:nvPr/>
        </p:nvSpPr>
        <p:spPr bwMode="auto">
          <a:xfrm>
            <a:off x="6338907" y="5920581"/>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grpSp>
        <p:nvGrpSpPr>
          <p:cNvPr id="3" name="Group 2"/>
          <p:cNvGrpSpPr/>
          <p:nvPr/>
        </p:nvGrpSpPr>
        <p:grpSpPr>
          <a:xfrm>
            <a:off x="567820" y="724955"/>
            <a:ext cx="10830107" cy="1811250"/>
            <a:chOff x="567820" y="724955"/>
            <a:chExt cx="10830107" cy="1811250"/>
          </a:xfrm>
        </p:grpSpPr>
        <p:grpSp>
          <p:nvGrpSpPr>
            <p:cNvPr id="2" name="Group 1"/>
            <p:cNvGrpSpPr/>
            <p:nvPr/>
          </p:nvGrpSpPr>
          <p:grpSpPr>
            <a:xfrm>
              <a:off x="1191926" y="1096045"/>
              <a:ext cx="10206001" cy="1440160"/>
              <a:chOff x="1244799" y="591989"/>
              <a:chExt cx="10206001" cy="1440160"/>
            </a:xfrm>
          </p:grpSpPr>
          <p:sp>
            <p:nvSpPr>
              <p:cNvPr id="8" name="TextBox 7">
                <a:extLst>
                  <a:ext uri="{FF2B5EF4-FFF2-40B4-BE49-F238E27FC236}">
                    <a16:creationId xmlns:a16="http://schemas.microsoft.com/office/drawing/2014/main" xmlns="" id="{E5F51804-F5D1-4765-9312-8C680E7568BC}"/>
                  </a:ext>
                </a:extLst>
              </p:cNvPr>
              <p:cNvSpPr txBox="1"/>
              <p:nvPr/>
            </p:nvSpPr>
            <p:spPr>
              <a:xfrm>
                <a:off x="1244799" y="708710"/>
                <a:ext cx="9494405" cy="1323439"/>
              </a:xfrm>
              <a:prstGeom prst="rect">
                <a:avLst/>
              </a:prstGeom>
              <a:noFill/>
            </p:spPr>
            <p:txBody>
              <a:bodyPr wrap="square" rtlCol="0" anchor="ctr">
                <a:spAutoFit/>
              </a:bodyPr>
              <a:lstStyle/>
              <a:p>
                <a:pPr algn="ctr"/>
                <a:r>
                  <a:rPr lang="en-US" altLang="ko-KR" sz="4000" b="1" dirty="0">
                    <a:solidFill>
                      <a:schemeClr val="accent5"/>
                    </a:solidFill>
                    <a:latin typeface="+mn-lt"/>
                    <a:cs typeface="Arial" pitchFamily="34" charset="0"/>
                  </a:rPr>
                  <a:t>IOT </a:t>
                </a:r>
                <a:r>
                  <a:rPr lang="en-US" altLang="ko-KR" sz="4000" b="1" dirty="0" smtClean="0">
                    <a:solidFill>
                      <a:schemeClr val="accent5"/>
                    </a:solidFill>
                    <a:latin typeface="+mn-lt"/>
                    <a:cs typeface="Arial" pitchFamily="34" charset="0"/>
                  </a:rPr>
                  <a:t>BAESD MILITARY </a:t>
                </a:r>
                <a:r>
                  <a:rPr lang="en-US" altLang="ko-KR" sz="4000" b="1" dirty="0" smtClean="0">
                    <a:solidFill>
                      <a:schemeClr val="accent5"/>
                    </a:solidFill>
                    <a:latin typeface="+mn-lt"/>
                    <a:cs typeface="Arial" pitchFamily="34" charset="0"/>
                  </a:rPr>
                  <a:t>HEALTH </a:t>
                </a:r>
                <a:r>
                  <a:rPr lang="en-US" altLang="ko-KR" sz="4000" b="1" dirty="0" smtClean="0">
                    <a:solidFill>
                      <a:schemeClr val="accent5"/>
                    </a:solidFill>
                    <a:latin typeface="+mn-lt"/>
                    <a:cs typeface="Arial" pitchFamily="34" charset="0"/>
                  </a:rPr>
                  <a:t>SERVICE</a:t>
                </a:r>
              </a:p>
              <a:p>
                <a:pPr algn="ctr"/>
                <a:r>
                  <a:rPr lang="en-US" altLang="ko-KR" sz="4000" b="1" dirty="0" smtClean="0">
                    <a:solidFill>
                      <a:schemeClr val="accent5"/>
                    </a:solidFill>
                    <a:latin typeface="+mn-lt"/>
                    <a:cs typeface="Arial" pitchFamily="34" charset="0"/>
                  </a:rPr>
                  <a:t>             IN BATTLE </a:t>
                </a:r>
                <a:r>
                  <a:rPr lang="en-US" altLang="ko-KR" sz="4000" b="1" dirty="0">
                    <a:solidFill>
                      <a:schemeClr val="accent5"/>
                    </a:solidFill>
                    <a:latin typeface="+mn-lt"/>
                    <a:cs typeface="Arial" pitchFamily="34" charset="0"/>
                  </a:rPr>
                  <a:t>FIELD </a:t>
                </a:r>
                <a:r>
                  <a:rPr lang="en-US" altLang="ko-KR" sz="4000" b="1" dirty="0" smtClean="0">
                    <a:solidFill>
                      <a:schemeClr val="accent5"/>
                    </a:solidFill>
                    <a:latin typeface="+mn-lt"/>
                    <a:cs typeface="Arial" pitchFamily="34" charset="0"/>
                  </a:rPr>
                  <a:t>AND GPS</a:t>
                </a:r>
                <a:r>
                  <a:rPr lang="en-US" altLang="ko-KR" sz="4000" b="1" dirty="0">
                    <a:solidFill>
                      <a:schemeClr val="accent5"/>
                    </a:solidFill>
                    <a:latin typeface="+mn-lt"/>
                    <a:cs typeface="Arial" pitchFamily="34" charset="0"/>
                  </a:rPr>
                  <a:t> TRACKING</a:t>
                </a:r>
              </a:p>
            </p:txBody>
          </p:sp>
          <p:grpSp>
            <p:nvGrpSpPr>
              <p:cNvPr id="5" name="Group 4"/>
              <p:cNvGrpSpPr/>
              <p:nvPr/>
            </p:nvGrpSpPr>
            <p:grpSpPr>
              <a:xfrm>
                <a:off x="10153198" y="591989"/>
                <a:ext cx="1297602" cy="1296144"/>
                <a:chOff x="7164722" y="772508"/>
                <a:chExt cx="1297602" cy="1296144"/>
              </a:xfrm>
            </p:grpSpPr>
            <p:sp>
              <p:nvSpPr>
                <p:cNvPr id="6" name="Graphic 3">
                  <a:extLst>
                    <a:ext uri="{FF2B5EF4-FFF2-40B4-BE49-F238E27FC236}">
                      <a16:creationId xmlns:a16="http://schemas.microsoft.com/office/drawing/2014/main" xmlns="" id="{04C443F7-0E6C-4DE1-8E07-860E114F46A6}"/>
                    </a:ext>
                  </a:extLst>
                </p:cNvPr>
                <p:cNvSpPr/>
                <p:nvPr/>
              </p:nvSpPr>
              <p:spPr>
                <a:xfrm flipH="1">
                  <a:off x="7164722" y="772508"/>
                  <a:ext cx="752341" cy="975257"/>
                </a:xfrm>
                <a:custGeom>
                  <a:avLst/>
                  <a:gdLst>
                    <a:gd name="connsiteX0" fmla="*/ 1505030 w 2871788"/>
                    <a:gd name="connsiteY0" fmla="*/ 483950 h 3722688"/>
                    <a:gd name="connsiteX1" fmla="*/ 1526302 w 2871788"/>
                    <a:gd name="connsiteY1" fmla="*/ 483950 h 3722688"/>
                    <a:gd name="connsiteX2" fmla="*/ 1505030 w 2871788"/>
                    <a:gd name="connsiteY2" fmla="*/ 483950 h 3722688"/>
                    <a:gd name="connsiteX3" fmla="*/ 1473121 w 2871788"/>
                    <a:gd name="connsiteY3" fmla="*/ 483950 h 3722688"/>
                    <a:gd name="connsiteX4" fmla="*/ 1473121 w 2871788"/>
                    <a:gd name="connsiteY4" fmla="*/ 483950 h 3722688"/>
                    <a:gd name="connsiteX5" fmla="*/ 1505030 w 2871788"/>
                    <a:gd name="connsiteY5" fmla="*/ 483950 h 3722688"/>
                    <a:gd name="connsiteX6" fmla="*/ 441404 w 2871788"/>
                    <a:gd name="connsiteY6" fmla="*/ 494586 h 3722688"/>
                    <a:gd name="connsiteX7" fmla="*/ 452041 w 2871788"/>
                    <a:gd name="connsiteY7" fmla="*/ 505222 h 3722688"/>
                    <a:gd name="connsiteX8" fmla="*/ 452041 w 2871788"/>
                    <a:gd name="connsiteY8" fmla="*/ 515858 h 3722688"/>
                    <a:gd name="connsiteX9" fmla="*/ 441404 w 2871788"/>
                    <a:gd name="connsiteY9" fmla="*/ 526495 h 3722688"/>
                    <a:gd name="connsiteX10" fmla="*/ 430768 w 2871788"/>
                    <a:gd name="connsiteY10" fmla="*/ 537131 h 3722688"/>
                    <a:gd name="connsiteX11" fmla="*/ 420132 w 2871788"/>
                    <a:gd name="connsiteY11" fmla="*/ 537131 h 3722688"/>
                    <a:gd name="connsiteX12" fmla="*/ 420132 w 2871788"/>
                    <a:gd name="connsiteY12" fmla="*/ 526495 h 3722688"/>
                    <a:gd name="connsiteX13" fmla="*/ 441404 w 2871788"/>
                    <a:gd name="connsiteY13" fmla="*/ 494586 h 3722688"/>
                    <a:gd name="connsiteX14" fmla="*/ 441404 w 2871788"/>
                    <a:gd name="connsiteY14" fmla="*/ 494586 h 3722688"/>
                    <a:gd name="connsiteX15" fmla="*/ 1409303 w 2871788"/>
                    <a:gd name="connsiteY15" fmla="*/ 515858 h 3722688"/>
                    <a:gd name="connsiteX16" fmla="*/ 1462485 w 2871788"/>
                    <a:gd name="connsiteY16" fmla="*/ 515858 h 3722688"/>
                    <a:gd name="connsiteX17" fmla="*/ 1483757 w 2871788"/>
                    <a:gd name="connsiteY17" fmla="*/ 547767 h 3722688"/>
                    <a:gd name="connsiteX18" fmla="*/ 1473121 w 2871788"/>
                    <a:gd name="connsiteY18" fmla="*/ 558403 h 3722688"/>
                    <a:gd name="connsiteX19" fmla="*/ 1366758 w 2871788"/>
                    <a:gd name="connsiteY19" fmla="*/ 558403 h 3722688"/>
                    <a:gd name="connsiteX20" fmla="*/ 1313577 w 2871788"/>
                    <a:gd name="connsiteY20" fmla="*/ 558403 h 3722688"/>
                    <a:gd name="connsiteX21" fmla="*/ 1260396 w 2871788"/>
                    <a:gd name="connsiteY21" fmla="*/ 558403 h 3722688"/>
                    <a:gd name="connsiteX22" fmla="*/ 1249760 w 2871788"/>
                    <a:gd name="connsiteY22" fmla="*/ 537131 h 3722688"/>
                    <a:gd name="connsiteX23" fmla="*/ 1324213 w 2871788"/>
                    <a:gd name="connsiteY23" fmla="*/ 515858 h 3722688"/>
                    <a:gd name="connsiteX24" fmla="*/ 1409303 w 2871788"/>
                    <a:gd name="connsiteY24" fmla="*/ 515858 h 3722688"/>
                    <a:gd name="connsiteX25" fmla="*/ 994490 w 2871788"/>
                    <a:gd name="connsiteY25" fmla="*/ 569040 h 3722688"/>
                    <a:gd name="connsiteX26" fmla="*/ 994490 w 2871788"/>
                    <a:gd name="connsiteY26" fmla="*/ 569040 h 3722688"/>
                    <a:gd name="connsiteX27" fmla="*/ 994490 w 2871788"/>
                    <a:gd name="connsiteY27" fmla="*/ 569040 h 3722688"/>
                    <a:gd name="connsiteX28" fmla="*/ 994490 w 2871788"/>
                    <a:gd name="connsiteY28" fmla="*/ 569040 h 3722688"/>
                    <a:gd name="connsiteX29" fmla="*/ 1037035 w 2871788"/>
                    <a:gd name="connsiteY29" fmla="*/ 569040 h 3722688"/>
                    <a:gd name="connsiteX30" fmla="*/ 1037035 w 2871788"/>
                    <a:gd name="connsiteY30" fmla="*/ 569040 h 3722688"/>
                    <a:gd name="connsiteX31" fmla="*/ 1037035 w 2871788"/>
                    <a:gd name="connsiteY31" fmla="*/ 569040 h 3722688"/>
                    <a:gd name="connsiteX32" fmla="*/ 1037035 w 2871788"/>
                    <a:gd name="connsiteY32" fmla="*/ 569040 h 3722688"/>
                    <a:gd name="connsiteX33" fmla="*/ 1037035 w 2871788"/>
                    <a:gd name="connsiteY33" fmla="*/ 569040 h 3722688"/>
                    <a:gd name="connsiteX34" fmla="*/ 1345486 w 2871788"/>
                    <a:gd name="connsiteY34" fmla="*/ 579676 h 3722688"/>
                    <a:gd name="connsiteX35" fmla="*/ 1334850 w 2871788"/>
                    <a:gd name="connsiteY35" fmla="*/ 579676 h 3722688"/>
                    <a:gd name="connsiteX36" fmla="*/ 1324213 w 2871788"/>
                    <a:gd name="connsiteY36" fmla="*/ 579676 h 3722688"/>
                    <a:gd name="connsiteX37" fmla="*/ 1324213 w 2871788"/>
                    <a:gd name="connsiteY37" fmla="*/ 579676 h 3722688"/>
                    <a:gd name="connsiteX38" fmla="*/ 1334850 w 2871788"/>
                    <a:gd name="connsiteY38" fmla="*/ 579676 h 3722688"/>
                    <a:gd name="connsiteX39" fmla="*/ 1345486 w 2871788"/>
                    <a:gd name="connsiteY39" fmla="*/ 579676 h 3722688"/>
                    <a:gd name="connsiteX40" fmla="*/ 1345486 w 2871788"/>
                    <a:gd name="connsiteY40" fmla="*/ 579676 h 3722688"/>
                    <a:gd name="connsiteX41" fmla="*/ 962581 w 2871788"/>
                    <a:gd name="connsiteY41" fmla="*/ 579676 h 3722688"/>
                    <a:gd name="connsiteX42" fmla="*/ 962581 w 2871788"/>
                    <a:gd name="connsiteY42" fmla="*/ 579676 h 3722688"/>
                    <a:gd name="connsiteX43" fmla="*/ 962581 w 2871788"/>
                    <a:gd name="connsiteY43" fmla="*/ 579676 h 3722688"/>
                    <a:gd name="connsiteX44" fmla="*/ 962581 w 2871788"/>
                    <a:gd name="connsiteY44" fmla="*/ 579676 h 3722688"/>
                    <a:gd name="connsiteX45" fmla="*/ 462677 w 2871788"/>
                    <a:gd name="connsiteY45" fmla="*/ 526495 h 3722688"/>
                    <a:gd name="connsiteX46" fmla="*/ 483949 w 2871788"/>
                    <a:gd name="connsiteY46" fmla="*/ 547767 h 3722688"/>
                    <a:gd name="connsiteX47" fmla="*/ 505222 w 2871788"/>
                    <a:gd name="connsiteY47" fmla="*/ 579676 h 3722688"/>
                    <a:gd name="connsiteX48" fmla="*/ 505222 w 2871788"/>
                    <a:gd name="connsiteY48" fmla="*/ 590312 h 3722688"/>
                    <a:gd name="connsiteX49" fmla="*/ 483949 w 2871788"/>
                    <a:gd name="connsiteY49" fmla="*/ 590312 h 3722688"/>
                    <a:gd name="connsiteX50" fmla="*/ 452041 w 2871788"/>
                    <a:gd name="connsiteY50" fmla="*/ 590312 h 3722688"/>
                    <a:gd name="connsiteX51" fmla="*/ 452041 w 2871788"/>
                    <a:gd name="connsiteY51" fmla="*/ 569040 h 3722688"/>
                    <a:gd name="connsiteX52" fmla="*/ 452041 w 2871788"/>
                    <a:gd name="connsiteY52" fmla="*/ 558403 h 3722688"/>
                    <a:gd name="connsiteX53" fmla="*/ 462677 w 2871788"/>
                    <a:gd name="connsiteY53" fmla="*/ 547767 h 3722688"/>
                    <a:gd name="connsiteX54" fmla="*/ 462677 w 2871788"/>
                    <a:gd name="connsiteY54" fmla="*/ 526495 h 3722688"/>
                    <a:gd name="connsiteX55" fmla="*/ 505222 w 2871788"/>
                    <a:gd name="connsiteY55" fmla="*/ 611585 h 3722688"/>
                    <a:gd name="connsiteX56" fmla="*/ 483949 w 2871788"/>
                    <a:gd name="connsiteY56" fmla="*/ 611585 h 3722688"/>
                    <a:gd name="connsiteX57" fmla="*/ 462677 w 2871788"/>
                    <a:gd name="connsiteY57" fmla="*/ 611585 h 3722688"/>
                    <a:gd name="connsiteX58" fmla="*/ 462677 w 2871788"/>
                    <a:gd name="connsiteY58" fmla="*/ 611585 h 3722688"/>
                    <a:gd name="connsiteX59" fmla="*/ 483949 w 2871788"/>
                    <a:gd name="connsiteY59" fmla="*/ 611585 h 3722688"/>
                    <a:gd name="connsiteX60" fmla="*/ 505222 w 2871788"/>
                    <a:gd name="connsiteY60" fmla="*/ 611585 h 3722688"/>
                    <a:gd name="connsiteX61" fmla="*/ 143589 w 2871788"/>
                    <a:gd name="connsiteY61" fmla="*/ 622221 h 3722688"/>
                    <a:gd name="connsiteX62" fmla="*/ 154226 w 2871788"/>
                    <a:gd name="connsiteY62" fmla="*/ 622221 h 3722688"/>
                    <a:gd name="connsiteX63" fmla="*/ 154226 w 2871788"/>
                    <a:gd name="connsiteY63" fmla="*/ 622221 h 3722688"/>
                    <a:gd name="connsiteX64" fmla="*/ 143589 w 2871788"/>
                    <a:gd name="connsiteY64" fmla="*/ 622221 h 3722688"/>
                    <a:gd name="connsiteX65" fmla="*/ 122317 w 2871788"/>
                    <a:gd name="connsiteY65" fmla="*/ 622221 h 3722688"/>
                    <a:gd name="connsiteX66" fmla="*/ 143589 w 2871788"/>
                    <a:gd name="connsiteY66" fmla="*/ 622221 h 3722688"/>
                    <a:gd name="connsiteX67" fmla="*/ 462677 w 2871788"/>
                    <a:gd name="connsiteY67" fmla="*/ 643493 h 3722688"/>
                    <a:gd name="connsiteX68" fmla="*/ 462677 w 2871788"/>
                    <a:gd name="connsiteY68" fmla="*/ 643493 h 3722688"/>
                    <a:gd name="connsiteX69" fmla="*/ 462677 w 2871788"/>
                    <a:gd name="connsiteY69" fmla="*/ 643493 h 3722688"/>
                    <a:gd name="connsiteX70" fmla="*/ 462677 w 2871788"/>
                    <a:gd name="connsiteY70" fmla="*/ 643493 h 3722688"/>
                    <a:gd name="connsiteX71" fmla="*/ 398859 w 2871788"/>
                    <a:gd name="connsiteY71" fmla="*/ 643493 h 3722688"/>
                    <a:gd name="connsiteX72" fmla="*/ 409496 w 2871788"/>
                    <a:gd name="connsiteY72" fmla="*/ 643493 h 3722688"/>
                    <a:gd name="connsiteX73" fmla="*/ 409496 w 2871788"/>
                    <a:gd name="connsiteY73" fmla="*/ 643493 h 3722688"/>
                    <a:gd name="connsiteX74" fmla="*/ 398859 w 2871788"/>
                    <a:gd name="connsiteY74" fmla="*/ 643493 h 3722688"/>
                    <a:gd name="connsiteX75" fmla="*/ 377587 w 2871788"/>
                    <a:gd name="connsiteY75" fmla="*/ 643493 h 3722688"/>
                    <a:gd name="connsiteX76" fmla="*/ 377587 w 2871788"/>
                    <a:gd name="connsiteY76" fmla="*/ 643493 h 3722688"/>
                    <a:gd name="connsiteX77" fmla="*/ 398859 w 2871788"/>
                    <a:gd name="connsiteY77" fmla="*/ 643493 h 3722688"/>
                    <a:gd name="connsiteX78" fmla="*/ 218043 w 2871788"/>
                    <a:gd name="connsiteY78" fmla="*/ 643493 h 3722688"/>
                    <a:gd name="connsiteX79" fmla="*/ 218043 w 2871788"/>
                    <a:gd name="connsiteY79" fmla="*/ 643493 h 3722688"/>
                    <a:gd name="connsiteX80" fmla="*/ 218043 w 2871788"/>
                    <a:gd name="connsiteY80" fmla="*/ 643493 h 3722688"/>
                    <a:gd name="connsiteX81" fmla="*/ 218043 w 2871788"/>
                    <a:gd name="connsiteY81" fmla="*/ 643493 h 3722688"/>
                    <a:gd name="connsiteX82" fmla="*/ 218043 w 2871788"/>
                    <a:gd name="connsiteY82" fmla="*/ 643493 h 3722688"/>
                    <a:gd name="connsiteX83" fmla="*/ 218043 w 2871788"/>
                    <a:gd name="connsiteY83" fmla="*/ 643493 h 3722688"/>
                    <a:gd name="connsiteX84" fmla="*/ 218043 w 2871788"/>
                    <a:gd name="connsiteY84" fmla="*/ 643493 h 3722688"/>
                    <a:gd name="connsiteX85" fmla="*/ 526495 w 2871788"/>
                    <a:gd name="connsiteY85" fmla="*/ 654130 h 3722688"/>
                    <a:gd name="connsiteX86" fmla="*/ 526495 w 2871788"/>
                    <a:gd name="connsiteY86" fmla="*/ 654130 h 3722688"/>
                    <a:gd name="connsiteX87" fmla="*/ 526495 w 2871788"/>
                    <a:gd name="connsiteY87" fmla="*/ 654130 h 3722688"/>
                    <a:gd name="connsiteX88" fmla="*/ 526495 w 2871788"/>
                    <a:gd name="connsiteY88" fmla="*/ 654130 h 3722688"/>
                    <a:gd name="connsiteX89" fmla="*/ 686038 w 2871788"/>
                    <a:gd name="connsiteY89" fmla="*/ 675402 h 3722688"/>
                    <a:gd name="connsiteX90" fmla="*/ 686038 w 2871788"/>
                    <a:gd name="connsiteY90" fmla="*/ 675402 h 3722688"/>
                    <a:gd name="connsiteX91" fmla="*/ 686038 w 2871788"/>
                    <a:gd name="connsiteY91" fmla="*/ 675402 h 3722688"/>
                    <a:gd name="connsiteX92" fmla="*/ 686038 w 2871788"/>
                    <a:gd name="connsiteY92" fmla="*/ 675402 h 3722688"/>
                    <a:gd name="connsiteX93" fmla="*/ 686038 w 2871788"/>
                    <a:gd name="connsiteY93" fmla="*/ 675402 h 3722688"/>
                    <a:gd name="connsiteX94" fmla="*/ 686038 w 2871788"/>
                    <a:gd name="connsiteY94" fmla="*/ 675402 h 3722688"/>
                    <a:gd name="connsiteX95" fmla="*/ 686038 w 2871788"/>
                    <a:gd name="connsiteY95" fmla="*/ 675402 h 3722688"/>
                    <a:gd name="connsiteX96" fmla="*/ 1419940 w 2871788"/>
                    <a:gd name="connsiteY96" fmla="*/ 717947 h 3722688"/>
                    <a:gd name="connsiteX97" fmla="*/ 1419940 w 2871788"/>
                    <a:gd name="connsiteY97" fmla="*/ 717947 h 3722688"/>
                    <a:gd name="connsiteX98" fmla="*/ 1419940 w 2871788"/>
                    <a:gd name="connsiteY98" fmla="*/ 717947 h 3722688"/>
                    <a:gd name="connsiteX99" fmla="*/ 1419940 w 2871788"/>
                    <a:gd name="connsiteY99" fmla="*/ 717947 h 3722688"/>
                    <a:gd name="connsiteX100" fmla="*/ 1611392 w 2871788"/>
                    <a:gd name="connsiteY100" fmla="*/ 696675 h 3722688"/>
                    <a:gd name="connsiteX101" fmla="*/ 1611392 w 2871788"/>
                    <a:gd name="connsiteY101" fmla="*/ 696675 h 3722688"/>
                    <a:gd name="connsiteX102" fmla="*/ 1590120 w 2871788"/>
                    <a:gd name="connsiteY102" fmla="*/ 717947 h 3722688"/>
                    <a:gd name="connsiteX103" fmla="*/ 1590120 w 2871788"/>
                    <a:gd name="connsiteY103" fmla="*/ 717947 h 3722688"/>
                    <a:gd name="connsiteX104" fmla="*/ 1590120 w 2871788"/>
                    <a:gd name="connsiteY104" fmla="*/ 717947 h 3722688"/>
                    <a:gd name="connsiteX105" fmla="*/ 1600756 w 2871788"/>
                    <a:gd name="connsiteY105" fmla="*/ 707311 h 3722688"/>
                    <a:gd name="connsiteX106" fmla="*/ 1611392 w 2871788"/>
                    <a:gd name="connsiteY106" fmla="*/ 696675 h 3722688"/>
                    <a:gd name="connsiteX107" fmla="*/ 1611392 w 2871788"/>
                    <a:gd name="connsiteY107" fmla="*/ 696675 h 3722688"/>
                    <a:gd name="connsiteX108" fmla="*/ 1228487 w 2871788"/>
                    <a:gd name="connsiteY108" fmla="*/ 696675 h 3722688"/>
                    <a:gd name="connsiteX109" fmla="*/ 1228487 w 2871788"/>
                    <a:gd name="connsiteY109" fmla="*/ 696675 h 3722688"/>
                    <a:gd name="connsiteX110" fmla="*/ 1239123 w 2871788"/>
                    <a:gd name="connsiteY110" fmla="*/ 717947 h 3722688"/>
                    <a:gd name="connsiteX111" fmla="*/ 1239123 w 2871788"/>
                    <a:gd name="connsiteY111" fmla="*/ 717947 h 3722688"/>
                    <a:gd name="connsiteX112" fmla="*/ 1239123 w 2871788"/>
                    <a:gd name="connsiteY112" fmla="*/ 717947 h 3722688"/>
                    <a:gd name="connsiteX113" fmla="*/ 1228487 w 2871788"/>
                    <a:gd name="connsiteY113" fmla="*/ 696675 h 3722688"/>
                    <a:gd name="connsiteX114" fmla="*/ 1228487 w 2871788"/>
                    <a:gd name="connsiteY114" fmla="*/ 696675 h 3722688"/>
                    <a:gd name="connsiteX115" fmla="*/ 1196578 w 2871788"/>
                    <a:gd name="connsiteY115" fmla="*/ 728583 h 3722688"/>
                    <a:gd name="connsiteX116" fmla="*/ 1196578 w 2871788"/>
                    <a:gd name="connsiteY116" fmla="*/ 728583 h 3722688"/>
                    <a:gd name="connsiteX117" fmla="*/ 1196578 w 2871788"/>
                    <a:gd name="connsiteY117" fmla="*/ 728583 h 3722688"/>
                    <a:gd name="connsiteX118" fmla="*/ 1196578 w 2871788"/>
                    <a:gd name="connsiteY118" fmla="*/ 728583 h 3722688"/>
                    <a:gd name="connsiteX119" fmla="*/ 1196578 w 2871788"/>
                    <a:gd name="connsiteY119" fmla="*/ 739220 h 3722688"/>
                    <a:gd name="connsiteX120" fmla="*/ 1196578 w 2871788"/>
                    <a:gd name="connsiteY120" fmla="*/ 739220 h 3722688"/>
                    <a:gd name="connsiteX121" fmla="*/ 1196578 w 2871788"/>
                    <a:gd name="connsiteY121" fmla="*/ 739220 h 3722688"/>
                    <a:gd name="connsiteX122" fmla="*/ 1196578 w 2871788"/>
                    <a:gd name="connsiteY122" fmla="*/ 739220 h 3722688"/>
                    <a:gd name="connsiteX123" fmla="*/ 1196578 w 2871788"/>
                    <a:gd name="connsiteY123" fmla="*/ 739220 h 3722688"/>
                    <a:gd name="connsiteX124" fmla="*/ 1196578 w 2871788"/>
                    <a:gd name="connsiteY124" fmla="*/ 739220 h 3722688"/>
                    <a:gd name="connsiteX125" fmla="*/ 1196578 w 2871788"/>
                    <a:gd name="connsiteY125" fmla="*/ 739220 h 3722688"/>
                    <a:gd name="connsiteX126" fmla="*/ 1419940 w 2871788"/>
                    <a:gd name="connsiteY126" fmla="*/ 717947 h 3722688"/>
                    <a:gd name="connsiteX127" fmla="*/ 1441212 w 2871788"/>
                    <a:gd name="connsiteY127" fmla="*/ 717947 h 3722688"/>
                    <a:gd name="connsiteX128" fmla="*/ 1441212 w 2871788"/>
                    <a:gd name="connsiteY128" fmla="*/ 771128 h 3722688"/>
                    <a:gd name="connsiteX129" fmla="*/ 1419940 w 2871788"/>
                    <a:gd name="connsiteY129" fmla="*/ 781765 h 3722688"/>
                    <a:gd name="connsiteX130" fmla="*/ 1409303 w 2871788"/>
                    <a:gd name="connsiteY130" fmla="*/ 781765 h 3722688"/>
                    <a:gd name="connsiteX131" fmla="*/ 1398667 w 2871788"/>
                    <a:gd name="connsiteY131" fmla="*/ 771128 h 3722688"/>
                    <a:gd name="connsiteX132" fmla="*/ 1398667 w 2871788"/>
                    <a:gd name="connsiteY132" fmla="*/ 739220 h 3722688"/>
                    <a:gd name="connsiteX133" fmla="*/ 1419940 w 2871788"/>
                    <a:gd name="connsiteY133" fmla="*/ 717947 h 3722688"/>
                    <a:gd name="connsiteX134" fmla="*/ 1281668 w 2871788"/>
                    <a:gd name="connsiteY134" fmla="*/ 866855 h 3722688"/>
                    <a:gd name="connsiteX135" fmla="*/ 1281668 w 2871788"/>
                    <a:gd name="connsiteY135" fmla="*/ 866855 h 3722688"/>
                    <a:gd name="connsiteX136" fmla="*/ 1281668 w 2871788"/>
                    <a:gd name="connsiteY136" fmla="*/ 866855 h 3722688"/>
                    <a:gd name="connsiteX137" fmla="*/ 1281668 w 2871788"/>
                    <a:gd name="connsiteY137" fmla="*/ 866855 h 3722688"/>
                    <a:gd name="connsiteX138" fmla="*/ 1473121 w 2871788"/>
                    <a:gd name="connsiteY138" fmla="*/ 792401 h 3722688"/>
                    <a:gd name="connsiteX139" fmla="*/ 1473121 w 2871788"/>
                    <a:gd name="connsiteY139" fmla="*/ 792401 h 3722688"/>
                    <a:gd name="connsiteX140" fmla="*/ 1462485 w 2871788"/>
                    <a:gd name="connsiteY140" fmla="*/ 813673 h 3722688"/>
                    <a:gd name="connsiteX141" fmla="*/ 1451848 w 2871788"/>
                    <a:gd name="connsiteY141" fmla="*/ 834946 h 3722688"/>
                    <a:gd name="connsiteX142" fmla="*/ 1419940 w 2871788"/>
                    <a:gd name="connsiteY142" fmla="*/ 888127 h 3722688"/>
                    <a:gd name="connsiteX143" fmla="*/ 1409303 w 2871788"/>
                    <a:gd name="connsiteY143" fmla="*/ 898763 h 3722688"/>
                    <a:gd name="connsiteX144" fmla="*/ 1388031 w 2871788"/>
                    <a:gd name="connsiteY144" fmla="*/ 909400 h 3722688"/>
                    <a:gd name="connsiteX145" fmla="*/ 1345486 w 2871788"/>
                    <a:gd name="connsiteY145" fmla="*/ 941308 h 3722688"/>
                    <a:gd name="connsiteX146" fmla="*/ 1313577 w 2871788"/>
                    <a:gd name="connsiteY146" fmla="*/ 951945 h 3722688"/>
                    <a:gd name="connsiteX147" fmla="*/ 1313577 w 2871788"/>
                    <a:gd name="connsiteY147" fmla="*/ 951945 h 3722688"/>
                    <a:gd name="connsiteX148" fmla="*/ 1292305 w 2871788"/>
                    <a:gd name="connsiteY148" fmla="*/ 930672 h 3722688"/>
                    <a:gd name="connsiteX149" fmla="*/ 1271032 w 2871788"/>
                    <a:gd name="connsiteY149" fmla="*/ 888127 h 3722688"/>
                    <a:gd name="connsiteX150" fmla="*/ 1271032 w 2871788"/>
                    <a:gd name="connsiteY150" fmla="*/ 866855 h 3722688"/>
                    <a:gd name="connsiteX151" fmla="*/ 1271032 w 2871788"/>
                    <a:gd name="connsiteY151" fmla="*/ 866855 h 3722688"/>
                    <a:gd name="connsiteX152" fmla="*/ 1292305 w 2871788"/>
                    <a:gd name="connsiteY152" fmla="*/ 866855 h 3722688"/>
                    <a:gd name="connsiteX153" fmla="*/ 1356122 w 2871788"/>
                    <a:gd name="connsiteY153" fmla="*/ 877491 h 3722688"/>
                    <a:gd name="connsiteX154" fmla="*/ 1366758 w 2871788"/>
                    <a:gd name="connsiteY154" fmla="*/ 877491 h 3722688"/>
                    <a:gd name="connsiteX155" fmla="*/ 1377395 w 2871788"/>
                    <a:gd name="connsiteY155" fmla="*/ 877491 h 3722688"/>
                    <a:gd name="connsiteX156" fmla="*/ 1377395 w 2871788"/>
                    <a:gd name="connsiteY156" fmla="*/ 866855 h 3722688"/>
                    <a:gd name="connsiteX157" fmla="*/ 1377395 w 2871788"/>
                    <a:gd name="connsiteY157" fmla="*/ 824310 h 3722688"/>
                    <a:gd name="connsiteX158" fmla="*/ 1377395 w 2871788"/>
                    <a:gd name="connsiteY158" fmla="*/ 781765 h 3722688"/>
                    <a:gd name="connsiteX159" fmla="*/ 1398667 w 2871788"/>
                    <a:gd name="connsiteY159" fmla="*/ 781765 h 3722688"/>
                    <a:gd name="connsiteX160" fmla="*/ 1451848 w 2871788"/>
                    <a:gd name="connsiteY160" fmla="*/ 781765 h 3722688"/>
                    <a:gd name="connsiteX161" fmla="*/ 1473121 w 2871788"/>
                    <a:gd name="connsiteY161" fmla="*/ 792401 h 3722688"/>
                    <a:gd name="connsiteX162" fmla="*/ 1717755 w 2871788"/>
                    <a:gd name="connsiteY162" fmla="*/ 973217 h 3722688"/>
                    <a:gd name="connsiteX163" fmla="*/ 1717755 w 2871788"/>
                    <a:gd name="connsiteY163" fmla="*/ 973217 h 3722688"/>
                    <a:gd name="connsiteX164" fmla="*/ 1717755 w 2871788"/>
                    <a:gd name="connsiteY164" fmla="*/ 973217 h 3722688"/>
                    <a:gd name="connsiteX165" fmla="*/ 1717755 w 2871788"/>
                    <a:gd name="connsiteY165" fmla="*/ 973217 h 3722688"/>
                    <a:gd name="connsiteX166" fmla="*/ 1696482 w 2871788"/>
                    <a:gd name="connsiteY166" fmla="*/ 994490 h 3722688"/>
                    <a:gd name="connsiteX167" fmla="*/ 1696482 w 2871788"/>
                    <a:gd name="connsiteY167" fmla="*/ 994490 h 3722688"/>
                    <a:gd name="connsiteX168" fmla="*/ 1696482 w 2871788"/>
                    <a:gd name="connsiteY168" fmla="*/ 994490 h 3722688"/>
                    <a:gd name="connsiteX169" fmla="*/ 1696482 w 2871788"/>
                    <a:gd name="connsiteY169" fmla="*/ 994490 h 3722688"/>
                    <a:gd name="connsiteX170" fmla="*/ 1696482 w 2871788"/>
                    <a:gd name="connsiteY170" fmla="*/ 994490 h 3722688"/>
                    <a:gd name="connsiteX171" fmla="*/ 1356122 w 2871788"/>
                    <a:gd name="connsiteY171" fmla="*/ 1249760 h 3722688"/>
                    <a:gd name="connsiteX172" fmla="*/ 1356122 w 2871788"/>
                    <a:gd name="connsiteY172" fmla="*/ 1249760 h 3722688"/>
                    <a:gd name="connsiteX173" fmla="*/ 1356122 w 2871788"/>
                    <a:gd name="connsiteY173" fmla="*/ 1249760 h 3722688"/>
                    <a:gd name="connsiteX174" fmla="*/ 1356122 w 2871788"/>
                    <a:gd name="connsiteY174" fmla="*/ 1249760 h 3722688"/>
                    <a:gd name="connsiteX175" fmla="*/ 1366758 w 2871788"/>
                    <a:gd name="connsiteY175" fmla="*/ 1249760 h 3722688"/>
                    <a:gd name="connsiteX176" fmla="*/ 1366758 w 2871788"/>
                    <a:gd name="connsiteY176" fmla="*/ 1249760 h 3722688"/>
                    <a:gd name="connsiteX177" fmla="*/ 1366758 w 2871788"/>
                    <a:gd name="connsiteY177" fmla="*/ 1249760 h 3722688"/>
                    <a:gd name="connsiteX178" fmla="*/ 1366758 w 2871788"/>
                    <a:gd name="connsiteY178" fmla="*/ 1249760 h 3722688"/>
                    <a:gd name="connsiteX179" fmla="*/ 1324213 w 2871788"/>
                    <a:gd name="connsiteY179" fmla="*/ 1281669 h 3722688"/>
                    <a:gd name="connsiteX180" fmla="*/ 1324213 w 2871788"/>
                    <a:gd name="connsiteY180" fmla="*/ 1281669 h 3722688"/>
                    <a:gd name="connsiteX181" fmla="*/ 1324213 w 2871788"/>
                    <a:gd name="connsiteY181" fmla="*/ 1281669 h 3722688"/>
                    <a:gd name="connsiteX182" fmla="*/ 1324213 w 2871788"/>
                    <a:gd name="connsiteY182" fmla="*/ 1281669 h 3722688"/>
                    <a:gd name="connsiteX183" fmla="*/ 2781380 w 2871788"/>
                    <a:gd name="connsiteY183" fmla="*/ 1292305 h 3722688"/>
                    <a:gd name="connsiteX184" fmla="*/ 2792016 w 2871788"/>
                    <a:gd name="connsiteY184" fmla="*/ 1324214 h 3722688"/>
                    <a:gd name="connsiteX185" fmla="*/ 2792016 w 2871788"/>
                    <a:gd name="connsiteY185" fmla="*/ 1334850 h 3722688"/>
                    <a:gd name="connsiteX186" fmla="*/ 2792016 w 2871788"/>
                    <a:gd name="connsiteY186" fmla="*/ 1313577 h 3722688"/>
                    <a:gd name="connsiteX187" fmla="*/ 2781380 w 2871788"/>
                    <a:gd name="connsiteY187" fmla="*/ 1292305 h 3722688"/>
                    <a:gd name="connsiteX188" fmla="*/ 2781380 w 2871788"/>
                    <a:gd name="connsiteY188" fmla="*/ 1292305 h 3722688"/>
                    <a:gd name="connsiteX189" fmla="*/ 2792016 w 2871788"/>
                    <a:gd name="connsiteY189" fmla="*/ 1366759 h 3722688"/>
                    <a:gd name="connsiteX190" fmla="*/ 2792016 w 2871788"/>
                    <a:gd name="connsiteY190" fmla="*/ 1366759 h 3722688"/>
                    <a:gd name="connsiteX191" fmla="*/ 2792016 w 2871788"/>
                    <a:gd name="connsiteY191" fmla="*/ 1366759 h 3722688"/>
                    <a:gd name="connsiteX192" fmla="*/ 2792016 w 2871788"/>
                    <a:gd name="connsiteY192" fmla="*/ 1366759 h 3722688"/>
                    <a:gd name="connsiteX193" fmla="*/ 1717755 w 2871788"/>
                    <a:gd name="connsiteY193" fmla="*/ 994490 h 3722688"/>
                    <a:gd name="connsiteX194" fmla="*/ 1717755 w 2871788"/>
                    <a:gd name="connsiteY194" fmla="*/ 994490 h 3722688"/>
                    <a:gd name="connsiteX195" fmla="*/ 1717755 w 2871788"/>
                    <a:gd name="connsiteY195" fmla="*/ 1026398 h 3722688"/>
                    <a:gd name="connsiteX196" fmla="*/ 1749663 w 2871788"/>
                    <a:gd name="connsiteY196" fmla="*/ 1154034 h 3722688"/>
                    <a:gd name="connsiteX197" fmla="*/ 1813481 w 2871788"/>
                    <a:gd name="connsiteY197" fmla="*/ 1324214 h 3722688"/>
                    <a:gd name="connsiteX198" fmla="*/ 1813481 w 2871788"/>
                    <a:gd name="connsiteY198" fmla="*/ 1345486 h 3722688"/>
                    <a:gd name="connsiteX199" fmla="*/ 1802845 w 2871788"/>
                    <a:gd name="connsiteY199" fmla="*/ 1356122 h 3722688"/>
                    <a:gd name="connsiteX200" fmla="*/ 1824117 w 2871788"/>
                    <a:gd name="connsiteY200" fmla="*/ 1388031 h 3722688"/>
                    <a:gd name="connsiteX201" fmla="*/ 1834754 w 2871788"/>
                    <a:gd name="connsiteY201" fmla="*/ 1398667 h 3722688"/>
                    <a:gd name="connsiteX202" fmla="*/ 1760300 w 2871788"/>
                    <a:gd name="connsiteY202" fmla="*/ 1419940 h 3722688"/>
                    <a:gd name="connsiteX203" fmla="*/ 1707118 w 2871788"/>
                    <a:gd name="connsiteY203" fmla="*/ 1419940 h 3722688"/>
                    <a:gd name="connsiteX204" fmla="*/ 1653937 w 2871788"/>
                    <a:gd name="connsiteY204" fmla="*/ 1419940 h 3722688"/>
                    <a:gd name="connsiteX205" fmla="*/ 1590120 w 2871788"/>
                    <a:gd name="connsiteY205" fmla="*/ 1398667 h 3722688"/>
                    <a:gd name="connsiteX206" fmla="*/ 1441212 w 2871788"/>
                    <a:gd name="connsiteY206" fmla="*/ 1313577 h 3722688"/>
                    <a:gd name="connsiteX207" fmla="*/ 1377395 w 2871788"/>
                    <a:gd name="connsiteY207" fmla="*/ 1249760 h 3722688"/>
                    <a:gd name="connsiteX208" fmla="*/ 1398667 w 2871788"/>
                    <a:gd name="connsiteY208" fmla="*/ 1249760 h 3722688"/>
                    <a:gd name="connsiteX209" fmla="*/ 1462485 w 2871788"/>
                    <a:gd name="connsiteY209" fmla="*/ 1207215 h 3722688"/>
                    <a:gd name="connsiteX210" fmla="*/ 1483757 w 2871788"/>
                    <a:gd name="connsiteY210" fmla="*/ 1196578 h 3722688"/>
                    <a:gd name="connsiteX211" fmla="*/ 1568847 w 2871788"/>
                    <a:gd name="connsiteY211" fmla="*/ 1122125 h 3722688"/>
                    <a:gd name="connsiteX212" fmla="*/ 1632665 w 2871788"/>
                    <a:gd name="connsiteY212" fmla="*/ 1068943 h 3722688"/>
                    <a:gd name="connsiteX213" fmla="*/ 1664574 w 2871788"/>
                    <a:gd name="connsiteY213" fmla="*/ 1026398 h 3722688"/>
                    <a:gd name="connsiteX214" fmla="*/ 1685846 w 2871788"/>
                    <a:gd name="connsiteY214" fmla="*/ 1005126 h 3722688"/>
                    <a:gd name="connsiteX215" fmla="*/ 1685846 w 2871788"/>
                    <a:gd name="connsiteY215" fmla="*/ 1005126 h 3722688"/>
                    <a:gd name="connsiteX216" fmla="*/ 1685846 w 2871788"/>
                    <a:gd name="connsiteY216" fmla="*/ 1058307 h 3722688"/>
                    <a:gd name="connsiteX217" fmla="*/ 1696482 w 2871788"/>
                    <a:gd name="connsiteY217" fmla="*/ 1143397 h 3722688"/>
                    <a:gd name="connsiteX218" fmla="*/ 1696482 w 2871788"/>
                    <a:gd name="connsiteY218" fmla="*/ 1302941 h 3722688"/>
                    <a:gd name="connsiteX219" fmla="*/ 1685846 w 2871788"/>
                    <a:gd name="connsiteY219" fmla="*/ 1356122 h 3722688"/>
                    <a:gd name="connsiteX220" fmla="*/ 1675210 w 2871788"/>
                    <a:gd name="connsiteY220" fmla="*/ 1377395 h 3722688"/>
                    <a:gd name="connsiteX221" fmla="*/ 1707118 w 2871788"/>
                    <a:gd name="connsiteY221" fmla="*/ 1398667 h 3722688"/>
                    <a:gd name="connsiteX222" fmla="*/ 1707118 w 2871788"/>
                    <a:gd name="connsiteY222" fmla="*/ 1398667 h 3722688"/>
                    <a:gd name="connsiteX223" fmla="*/ 1728391 w 2871788"/>
                    <a:gd name="connsiteY223" fmla="*/ 1302941 h 3722688"/>
                    <a:gd name="connsiteX224" fmla="*/ 1728391 w 2871788"/>
                    <a:gd name="connsiteY224" fmla="*/ 1132761 h 3722688"/>
                    <a:gd name="connsiteX225" fmla="*/ 1717755 w 2871788"/>
                    <a:gd name="connsiteY225" fmla="*/ 994490 h 3722688"/>
                    <a:gd name="connsiteX226" fmla="*/ 1717755 w 2871788"/>
                    <a:gd name="connsiteY226" fmla="*/ 994490 h 3722688"/>
                    <a:gd name="connsiteX227" fmla="*/ 1962388 w 2871788"/>
                    <a:gd name="connsiteY227" fmla="*/ 1568847 h 3722688"/>
                    <a:gd name="connsiteX228" fmla="*/ 1962388 w 2871788"/>
                    <a:gd name="connsiteY228" fmla="*/ 1568847 h 3722688"/>
                    <a:gd name="connsiteX229" fmla="*/ 1962388 w 2871788"/>
                    <a:gd name="connsiteY229" fmla="*/ 1568847 h 3722688"/>
                    <a:gd name="connsiteX230" fmla="*/ 1962388 w 2871788"/>
                    <a:gd name="connsiteY230" fmla="*/ 1568847 h 3722688"/>
                    <a:gd name="connsiteX231" fmla="*/ 1962388 w 2871788"/>
                    <a:gd name="connsiteY231" fmla="*/ 1568847 h 3722688"/>
                    <a:gd name="connsiteX232" fmla="*/ 2664381 w 2871788"/>
                    <a:gd name="connsiteY232" fmla="*/ 1739027 h 3722688"/>
                    <a:gd name="connsiteX233" fmla="*/ 2664381 w 2871788"/>
                    <a:gd name="connsiteY233" fmla="*/ 1739027 h 3722688"/>
                    <a:gd name="connsiteX234" fmla="*/ 2664381 w 2871788"/>
                    <a:gd name="connsiteY234" fmla="*/ 1739027 h 3722688"/>
                    <a:gd name="connsiteX235" fmla="*/ 2664381 w 2871788"/>
                    <a:gd name="connsiteY235" fmla="*/ 1739027 h 3722688"/>
                    <a:gd name="connsiteX236" fmla="*/ 2760107 w 2871788"/>
                    <a:gd name="connsiteY236" fmla="*/ 1760300 h 3722688"/>
                    <a:gd name="connsiteX237" fmla="*/ 2760107 w 2871788"/>
                    <a:gd name="connsiteY237" fmla="*/ 1760300 h 3722688"/>
                    <a:gd name="connsiteX238" fmla="*/ 2760107 w 2871788"/>
                    <a:gd name="connsiteY238" fmla="*/ 1760300 h 3722688"/>
                    <a:gd name="connsiteX239" fmla="*/ 2760107 w 2871788"/>
                    <a:gd name="connsiteY239" fmla="*/ 1760300 h 3722688"/>
                    <a:gd name="connsiteX240" fmla="*/ 2632473 w 2871788"/>
                    <a:gd name="connsiteY240" fmla="*/ 1834754 h 3722688"/>
                    <a:gd name="connsiteX241" fmla="*/ 2632473 w 2871788"/>
                    <a:gd name="connsiteY241" fmla="*/ 1834754 h 3722688"/>
                    <a:gd name="connsiteX242" fmla="*/ 2632473 w 2871788"/>
                    <a:gd name="connsiteY242" fmla="*/ 1834754 h 3722688"/>
                    <a:gd name="connsiteX243" fmla="*/ 2632473 w 2871788"/>
                    <a:gd name="connsiteY243" fmla="*/ 1834754 h 3722688"/>
                    <a:gd name="connsiteX244" fmla="*/ 2632473 w 2871788"/>
                    <a:gd name="connsiteY244" fmla="*/ 1834754 h 3722688"/>
                    <a:gd name="connsiteX245" fmla="*/ 1696482 w 2871788"/>
                    <a:gd name="connsiteY245" fmla="*/ 2579291 h 3722688"/>
                    <a:gd name="connsiteX246" fmla="*/ 1696482 w 2871788"/>
                    <a:gd name="connsiteY246" fmla="*/ 2579291 h 3722688"/>
                    <a:gd name="connsiteX247" fmla="*/ 1696482 w 2871788"/>
                    <a:gd name="connsiteY247" fmla="*/ 2579291 h 3722688"/>
                    <a:gd name="connsiteX248" fmla="*/ 1696482 w 2871788"/>
                    <a:gd name="connsiteY248" fmla="*/ 2579291 h 3722688"/>
                    <a:gd name="connsiteX249" fmla="*/ 2153841 w 2871788"/>
                    <a:gd name="connsiteY249" fmla="*/ 2685654 h 3722688"/>
                    <a:gd name="connsiteX250" fmla="*/ 2153841 w 2871788"/>
                    <a:gd name="connsiteY250" fmla="*/ 2685654 h 3722688"/>
                    <a:gd name="connsiteX251" fmla="*/ 2153841 w 2871788"/>
                    <a:gd name="connsiteY251" fmla="*/ 2685654 h 3722688"/>
                    <a:gd name="connsiteX252" fmla="*/ 2153841 w 2871788"/>
                    <a:gd name="connsiteY252" fmla="*/ 2685654 h 3722688"/>
                    <a:gd name="connsiteX253" fmla="*/ 2153841 w 2871788"/>
                    <a:gd name="connsiteY253" fmla="*/ 2685654 h 3722688"/>
                    <a:gd name="connsiteX254" fmla="*/ 1983661 w 2871788"/>
                    <a:gd name="connsiteY254" fmla="*/ 2930288 h 3722688"/>
                    <a:gd name="connsiteX255" fmla="*/ 1983661 w 2871788"/>
                    <a:gd name="connsiteY255" fmla="*/ 2930288 h 3722688"/>
                    <a:gd name="connsiteX256" fmla="*/ 1983661 w 2871788"/>
                    <a:gd name="connsiteY256" fmla="*/ 2930288 h 3722688"/>
                    <a:gd name="connsiteX257" fmla="*/ 1983661 w 2871788"/>
                    <a:gd name="connsiteY257" fmla="*/ 2930288 h 3722688"/>
                    <a:gd name="connsiteX258" fmla="*/ 2026206 w 2871788"/>
                    <a:gd name="connsiteY258" fmla="*/ 2940924 h 3722688"/>
                    <a:gd name="connsiteX259" fmla="*/ 2026206 w 2871788"/>
                    <a:gd name="connsiteY259" fmla="*/ 2940924 h 3722688"/>
                    <a:gd name="connsiteX260" fmla="*/ 2026206 w 2871788"/>
                    <a:gd name="connsiteY260" fmla="*/ 2940924 h 3722688"/>
                    <a:gd name="connsiteX261" fmla="*/ 2026206 w 2871788"/>
                    <a:gd name="connsiteY261" fmla="*/ 2940924 h 3722688"/>
                    <a:gd name="connsiteX262" fmla="*/ 2026206 w 2871788"/>
                    <a:gd name="connsiteY262" fmla="*/ 2940924 h 3722688"/>
                    <a:gd name="connsiteX263" fmla="*/ 2036842 w 2871788"/>
                    <a:gd name="connsiteY263" fmla="*/ 2962197 h 3722688"/>
                    <a:gd name="connsiteX264" fmla="*/ 2036842 w 2871788"/>
                    <a:gd name="connsiteY264" fmla="*/ 2962197 h 3722688"/>
                    <a:gd name="connsiteX265" fmla="*/ 2036842 w 2871788"/>
                    <a:gd name="connsiteY265" fmla="*/ 2962197 h 3722688"/>
                    <a:gd name="connsiteX266" fmla="*/ 2036842 w 2871788"/>
                    <a:gd name="connsiteY266" fmla="*/ 2962197 h 3722688"/>
                    <a:gd name="connsiteX267" fmla="*/ 2536746 w 2871788"/>
                    <a:gd name="connsiteY267" fmla="*/ 3036650 h 3722688"/>
                    <a:gd name="connsiteX268" fmla="*/ 2536746 w 2871788"/>
                    <a:gd name="connsiteY268" fmla="*/ 3036650 h 3722688"/>
                    <a:gd name="connsiteX269" fmla="*/ 2536746 w 2871788"/>
                    <a:gd name="connsiteY269" fmla="*/ 3036650 h 3722688"/>
                    <a:gd name="connsiteX270" fmla="*/ 2536746 w 2871788"/>
                    <a:gd name="connsiteY270" fmla="*/ 3036650 h 3722688"/>
                    <a:gd name="connsiteX271" fmla="*/ 2366566 w 2871788"/>
                    <a:gd name="connsiteY271" fmla="*/ 3196194 h 3722688"/>
                    <a:gd name="connsiteX272" fmla="*/ 2366566 w 2871788"/>
                    <a:gd name="connsiteY272" fmla="*/ 3196194 h 3722688"/>
                    <a:gd name="connsiteX273" fmla="*/ 2366566 w 2871788"/>
                    <a:gd name="connsiteY273" fmla="*/ 3196194 h 3722688"/>
                    <a:gd name="connsiteX274" fmla="*/ 2366566 w 2871788"/>
                    <a:gd name="connsiteY274" fmla="*/ 3196194 h 3722688"/>
                    <a:gd name="connsiteX275" fmla="*/ 2355930 w 2871788"/>
                    <a:gd name="connsiteY275" fmla="*/ 3206830 h 3722688"/>
                    <a:gd name="connsiteX276" fmla="*/ 2355930 w 2871788"/>
                    <a:gd name="connsiteY276" fmla="*/ 3206830 h 3722688"/>
                    <a:gd name="connsiteX277" fmla="*/ 2355930 w 2871788"/>
                    <a:gd name="connsiteY277" fmla="*/ 3206830 h 3722688"/>
                    <a:gd name="connsiteX278" fmla="*/ 2355930 w 2871788"/>
                    <a:gd name="connsiteY278" fmla="*/ 3206830 h 3722688"/>
                    <a:gd name="connsiteX279" fmla="*/ 1579483 w 2871788"/>
                    <a:gd name="connsiteY279" fmla="*/ 3228103 h 3722688"/>
                    <a:gd name="connsiteX280" fmla="*/ 1579483 w 2871788"/>
                    <a:gd name="connsiteY280" fmla="*/ 3228103 h 3722688"/>
                    <a:gd name="connsiteX281" fmla="*/ 1579483 w 2871788"/>
                    <a:gd name="connsiteY281" fmla="*/ 3228103 h 3722688"/>
                    <a:gd name="connsiteX282" fmla="*/ 1579483 w 2871788"/>
                    <a:gd name="connsiteY282" fmla="*/ 3228103 h 3722688"/>
                    <a:gd name="connsiteX283" fmla="*/ 1334850 w 2871788"/>
                    <a:gd name="connsiteY283" fmla="*/ 3260012 h 3722688"/>
                    <a:gd name="connsiteX284" fmla="*/ 1398667 w 2871788"/>
                    <a:gd name="connsiteY284" fmla="*/ 3260012 h 3722688"/>
                    <a:gd name="connsiteX285" fmla="*/ 1334850 w 2871788"/>
                    <a:gd name="connsiteY285" fmla="*/ 3260012 h 3722688"/>
                    <a:gd name="connsiteX286" fmla="*/ 1292305 w 2871788"/>
                    <a:gd name="connsiteY286" fmla="*/ 3260012 h 3722688"/>
                    <a:gd name="connsiteX287" fmla="*/ 1292305 w 2871788"/>
                    <a:gd name="connsiteY287" fmla="*/ 3260012 h 3722688"/>
                    <a:gd name="connsiteX288" fmla="*/ 1334850 w 2871788"/>
                    <a:gd name="connsiteY288" fmla="*/ 3260012 h 3722688"/>
                    <a:gd name="connsiteX289" fmla="*/ 1462485 w 2871788"/>
                    <a:gd name="connsiteY289" fmla="*/ 3483373 h 3722688"/>
                    <a:gd name="connsiteX290" fmla="*/ 1462485 w 2871788"/>
                    <a:gd name="connsiteY290" fmla="*/ 3483373 h 3722688"/>
                    <a:gd name="connsiteX291" fmla="*/ 1462485 w 2871788"/>
                    <a:gd name="connsiteY291" fmla="*/ 3483373 h 3722688"/>
                    <a:gd name="connsiteX292" fmla="*/ 1462485 w 2871788"/>
                    <a:gd name="connsiteY292" fmla="*/ 3483373 h 3722688"/>
                    <a:gd name="connsiteX293" fmla="*/ 1462485 w 2871788"/>
                    <a:gd name="connsiteY293" fmla="*/ 3483373 h 3722688"/>
                    <a:gd name="connsiteX294" fmla="*/ 1856026 w 2871788"/>
                    <a:gd name="connsiteY294" fmla="*/ 90408 h 3722688"/>
                    <a:gd name="connsiteX295" fmla="*/ 1802845 w 2871788"/>
                    <a:gd name="connsiteY295" fmla="*/ 90408 h 3722688"/>
                    <a:gd name="connsiteX296" fmla="*/ 1685846 w 2871788"/>
                    <a:gd name="connsiteY296" fmla="*/ 132953 h 3722688"/>
                    <a:gd name="connsiteX297" fmla="*/ 1632665 w 2871788"/>
                    <a:gd name="connsiteY297" fmla="*/ 207407 h 3722688"/>
                    <a:gd name="connsiteX298" fmla="*/ 1600756 w 2871788"/>
                    <a:gd name="connsiteY298" fmla="*/ 303133 h 3722688"/>
                    <a:gd name="connsiteX299" fmla="*/ 1590120 w 2871788"/>
                    <a:gd name="connsiteY299" fmla="*/ 313769 h 3722688"/>
                    <a:gd name="connsiteX300" fmla="*/ 1547575 w 2871788"/>
                    <a:gd name="connsiteY300" fmla="*/ 377587 h 3722688"/>
                    <a:gd name="connsiteX301" fmla="*/ 1632665 w 2871788"/>
                    <a:gd name="connsiteY301" fmla="*/ 409496 h 3722688"/>
                    <a:gd name="connsiteX302" fmla="*/ 1653937 w 2871788"/>
                    <a:gd name="connsiteY302" fmla="*/ 409496 h 3722688"/>
                    <a:gd name="connsiteX303" fmla="*/ 1664574 w 2871788"/>
                    <a:gd name="connsiteY303" fmla="*/ 430768 h 3722688"/>
                    <a:gd name="connsiteX304" fmla="*/ 1675210 w 2871788"/>
                    <a:gd name="connsiteY304" fmla="*/ 452041 h 3722688"/>
                    <a:gd name="connsiteX305" fmla="*/ 1664574 w 2871788"/>
                    <a:gd name="connsiteY305" fmla="*/ 483950 h 3722688"/>
                    <a:gd name="connsiteX306" fmla="*/ 1664574 w 2871788"/>
                    <a:gd name="connsiteY306" fmla="*/ 537131 h 3722688"/>
                    <a:gd name="connsiteX307" fmla="*/ 1675210 w 2871788"/>
                    <a:gd name="connsiteY307" fmla="*/ 547767 h 3722688"/>
                    <a:gd name="connsiteX308" fmla="*/ 1664574 w 2871788"/>
                    <a:gd name="connsiteY308" fmla="*/ 558403 h 3722688"/>
                    <a:gd name="connsiteX309" fmla="*/ 1653937 w 2871788"/>
                    <a:gd name="connsiteY309" fmla="*/ 579676 h 3722688"/>
                    <a:gd name="connsiteX310" fmla="*/ 1632665 w 2871788"/>
                    <a:gd name="connsiteY310" fmla="*/ 590312 h 3722688"/>
                    <a:gd name="connsiteX311" fmla="*/ 1600756 w 2871788"/>
                    <a:gd name="connsiteY311" fmla="*/ 579676 h 3722688"/>
                    <a:gd name="connsiteX312" fmla="*/ 1590120 w 2871788"/>
                    <a:gd name="connsiteY312" fmla="*/ 569040 h 3722688"/>
                    <a:gd name="connsiteX313" fmla="*/ 1568847 w 2871788"/>
                    <a:gd name="connsiteY313" fmla="*/ 558403 h 3722688"/>
                    <a:gd name="connsiteX314" fmla="*/ 1547575 w 2871788"/>
                    <a:gd name="connsiteY314" fmla="*/ 515858 h 3722688"/>
                    <a:gd name="connsiteX315" fmla="*/ 1526302 w 2871788"/>
                    <a:gd name="connsiteY315" fmla="*/ 483950 h 3722688"/>
                    <a:gd name="connsiteX316" fmla="*/ 1494393 w 2871788"/>
                    <a:gd name="connsiteY316" fmla="*/ 483950 h 3722688"/>
                    <a:gd name="connsiteX317" fmla="*/ 1483757 w 2871788"/>
                    <a:gd name="connsiteY317" fmla="*/ 483950 h 3722688"/>
                    <a:gd name="connsiteX318" fmla="*/ 1430576 w 2871788"/>
                    <a:gd name="connsiteY318" fmla="*/ 483950 h 3722688"/>
                    <a:gd name="connsiteX319" fmla="*/ 1356122 w 2871788"/>
                    <a:gd name="connsiteY319" fmla="*/ 494586 h 3722688"/>
                    <a:gd name="connsiteX320" fmla="*/ 1207215 w 2871788"/>
                    <a:gd name="connsiteY320" fmla="*/ 526495 h 3722688"/>
                    <a:gd name="connsiteX321" fmla="*/ 1196578 w 2871788"/>
                    <a:gd name="connsiteY321" fmla="*/ 547767 h 3722688"/>
                    <a:gd name="connsiteX322" fmla="*/ 1196578 w 2871788"/>
                    <a:gd name="connsiteY322" fmla="*/ 558403 h 3722688"/>
                    <a:gd name="connsiteX323" fmla="*/ 1175306 w 2871788"/>
                    <a:gd name="connsiteY323" fmla="*/ 558403 h 3722688"/>
                    <a:gd name="connsiteX324" fmla="*/ 1132761 w 2871788"/>
                    <a:gd name="connsiteY324" fmla="*/ 569040 h 3722688"/>
                    <a:gd name="connsiteX325" fmla="*/ 1100852 w 2871788"/>
                    <a:gd name="connsiteY325" fmla="*/ 569040 h 3722688"/>
                    <a:gd name="connsiteX326" fmla="*/ 1047671 w 2871788"/>
                    <a:gd name="connsiteY326" fmla="*/ 569040 h 3722688"/>
                    <a:gd name="connsiteX327" fmla="*/ 1026398 w 2871788"/>
                    <a:gd name="connsiteY327" fmla="*/ 569040 h 3722688"/>
                    <a:gd name="connsiteX328" fmla="*/ 1005126 w 2871788"/>
                    <a:gd name="connsiteY328" fmla="*/ 569040 h 3722688"/>
                    <a:gd name="connsiteX329" fmla="*/ 983853 w 2871788"/>
                    <a:gd name="connsiteY329" fmla="*/ 569040 h 3722688"/>
                    <a:gd name="connsiteX330" fmla="*/ 962581 w 2871788"/>
                    <a:gd name="connsiteY330" fmla="*/ 569040 h 3722688"/>
                    <a:gd name="connsiteX331" fmla="*/ 920036 w 2871788"/>
                    <a:gd name="connsiteY331" fmla="*/ 569040 h 3722688"/>
                    <a:gd name="connsiteX332" fmla="*/ 834946 w 2871788"/>
                    <a:gd name="connsiteY332" fmla="*/ 569040 h 3722688"/>
                    <a:gd name="connsiteX333" fmla="*/ 696675 w 2871788"/>
                    <a:gd name="connsiteY333" fmla="*/ 569040 h 3722688"/>
                    <a:gd name="connsiteX334" fmla="*/ 558403 w 2871788"/>
                    <a:gd name="connsiteY334" fmla="*/ 569040 h 3722688"/>
                    <a:gd name="connsiteX335" fmla="*/ 505222 w 2871788"/>
                    <a:gd name="connsiteY335" fmla="*/ 569040 h 3722688"/>
                    <a:gd name="connsiteX336" fmla="*/ 505222 w 2871788"/>
                    <a:gd name="connsiteY336" fmla="*/ 569040 h 3722688"/>
                    <a:gd name="connsiteX337" fmla="*/ 462677 w 2871788"/>
                    <a:gd name="connsiteY337" fmla="*/ 505222 h 3722688"/>
                    <a:gd name="connsiteX338" fmla="*/ 452041 w 2871788"/>
                    <a:gd name="connsiteY338" fmla="*/ 483950 h 3722688"/>
                    <a:gd name="connsiteX339" fmla="*/ 441404 w 2871788"/>
                    <a:gd name="connsiteY339" fmla="*/ 483950 h 3722688"/>
                    <a:gd name="connsiteX340" fmla="*/ 430768 w 2871788"/>
                    <a:gd name="connsiteY340" fmla="*/ 483950 h 3722688"/>
                    <a:gd name="connsiteX341" fmla="*/ 430768 w 2871788"/>
                    <a:gd name="connsiteY341" fmla="*/ 547767 h 3722688"/>
                    <a:gd name="connsiteX342" fmla="*/ 430768 w 2871788"/>
                    <a:gd name="connsiteY342" fmla="*/ 611585 h 3722688"/>
                    <a:gd name="connsiteX343" fmla="*/ 292497 w 2871788"/>
                    <a:gd name="connsiteY343" fmla="*/ 622221 h 3722688"/>
                    <a:gd name="connsiteX344" fmla="*/ 186134 w 2871788"/>
                    <a:gd name="connsiteY344" fmla="*/ 622221 h 3722688"/>
                    <a:gd name="connsiteX345" fmla="*/ 154226 w 2871788"/>
                    <a:gd name="connsiteY345" fmla="*/ 622221 h 3722688"/>
                    <a:gd name="connsiteX346" fmla="*/ 132953 w 2871788"/>
                    <a:gd name="connsiteY346" fmla="*/ 622221 h 3722688"/>
                    <a:gd name="connsiteX347" fmla="*/ 79772 w 2871788"/>
                    <a:gd name="connsiteY347" fmla="*/ 622221 h 3722688"/>
                    <a:gd name="connsiteX348" fmla="*/ 79772 w 2871788"/>
                    <a:gd name="connsiteY348" fmla="*/ 643493 h 3722688"/>
                    <a:gd name="connsiteX349" fmla="*/ 79772 w 2871788"/>
                    <a:gd name="connsiteY349" fmla="*/ 664766 h 3722688"/>
                    <a:gd name="connsiteX350" fmla="*/ 90408 w 2871788"/>
                    <a:gd name="connsiteY350" fmla="*/ 664766 h 3722688"/>
                    <a:gd name="connsiteX351" fmla="*/ 143589 w 2871788"/>
                    <a:gd name="connsiteY351" fmla="*/ 664766 h 3722688"/>
                    <a:gd name="connsiteX352" fmla="*/ 186134 w 2871788"/>
                    <a:gd name="connsiteY352" fmla="*/ 664766 h 3722688"/>
                    <a:gd name="connsiteX353" fmla="*/ 186134 w 2871788"/>
                    <a:gd name="connsiteY353" fmla="*/ 654130 h 3722688"/>
                    <a:gd name="connsiteX354" fmla="*/ 186134 w 2871788"/>
                    <a:gd name="connsiteY354" fmla="*/ 643493 h 3722688"/>
                    <a:gd name="connsiteX355" fmla="*/ 228679 w 2871788"/>
                    <a:gd name="connsiteY355" fmla="*/ 643493 h 3722688"/>
                    <a:gd name="connsiteX356" fmla="*/ 249952 w 2871788"/>
                    <a:gd name="connsiteY356" fmla="*/ 643493 h 3722688"/>
                    <a:gd name="connsiteX357" fmla="*/ 356314 w 2871788"/>
                    <a:gd name="connsiteY357" fmla="*/ 643493 h 3722688"/>
                    <a:gd name="connsiteX358" fmla="*/ 420132 w 2871788"/>
                    <a:gd name="connsiteY358" fmla="*/ 643493 h 3722688"/>
                    <a:gd name="connsiteX359" fmla="*/ 441404 w 2871788"/>
                    <a:gd name="connsiteY359" fmla="*/ 643493 h 3722688"/>
                    <a:gd name="connsiteX360" fmla="*/ 441404 w 2871788"/>
                    <a:gd name="connsiteY360" fmla="*/ 654130 h 3722688"/>
                    <a:gd name="connsiteX361" fmla="*/ 452041 w 2871788"/>
                    <a:gd name="connsiteY361" fmla="*/ 664766 h 3722688"/>
                    <a:gd name="connsiteX362" fmla="*/ 462677 w 2871788"/>
                    <a:gd name="connsiteY362" fmla="*/ 664766 h 3722688"/>
                    <a:gd name="connsiteX363" fmla="*/ 462677 w 2871788"/>
                    <a:gd name="connsiteY363" fmla="*/ 664766 h 3722688"/>
                    <a:gd name="connsiteX364" fmla="*/ 483949 w 2871788"/>
                    <a:gd name="connsiteY364" fmla="*/ 664766 h 3722688"/>
                    <a:gd name="connsiteX365" fmla="*/ 483949 w 2871788"/>
                    <a:gd name="connsiteY365" fmla="*/ 664766 h 3722688"/>
                    <a:gd name="connsiteX366" fmla="*/ 483949 w 2871788"/>
                    <a:gd name="connsiteY366" fmla="*/ 643493 h 3722688"/>
                    <a:gd name="connsiteX367" fmla="*/ 483949 w 2871788"/>
                    <a:gd name="connsiteY367" fmla="*/ 622221 h 3722688"/>
                    <a:gd name="connsiteX368" fmla="*/ 505222 w 2871788"/>
                    <a:gd name="connsiteY368" fmla="*/ 622221 h 3722688"/>
                    <a:gd name="connsiteX369" fmla="*/ 526495 w 2871788"/>
                    <a:gd name="connsiteY369" fmla="*/ 622221 h 3722688"/>
                    <a:gd name="connsiteX370" fmla="*/ 537131 w 2871788"/>
                    <a:gd name="connsiteY370" fmla="*/ 675402 h 3722688"/>
                    <a:gd name="connsiteX371" fmla="*/ 515858 w 2871788"/>
                    <a:gd name="connsiteY371" fmla="*/ 728583 h 3722688"/>
                    <a:gd name="connsiteX372" fmla="*/ 526495 w 2871788"/>
                    <a:gd name="connsiteY372" fmla="*/ 717947 h 3722688"/>
                    <a:gd name="connsiteX373" fmla="*/ 526495 w 2871788"/>
                    <a:gd name="connsiteY373" fmla="*/ 686038 h 3722688"/>
                    <a:gd name="connsiteX374" fmla="*/ 526495 w 2871788"/>
                    <a:gd name="connsiteY374" fmla="*/ 664766 h 3722688"/>
                    <a:gd name="connsiteX375" fmla="*/ 526495 w 2871788"/>
                    <a:gd name="connsiteY375" fmla="*/ 664766 h 3722688"/>
                    <a:gd name="connsiteX376" fmla="*/ 537131 w 2871788"/>
                    <a:gd name="connsiteY376" fmla="*/ 675402 h 3722688"/>
                    <a:gd name="connsiteX377" fmla="*/ 675402 w 2871788"/>
                    <a:gd name="connsiteY377" fmla="*/ 686038 h 3722688"/>
                    <a:gd name="connsiteX378" fmla="*/ 856218 w 2871788"/>
                    <a:gd name="connsiteY378" fmla="*/ 686038 h 3722688"/>
                    <a:gd name="connsiteX379" fmla="*/ 898763 w 2871788"/>
                    <a:gd name="connsiteY379" fmla="*/ 686038 h 3722688"/>
                    <a:gd name="connsiteX380" fmla="*/ 909400 w 2871788"/>
                    <a:gd name="connsiteY380" fmla="*/ 696675 h 3722688"/>
                    <a:gd name="connsiteX381" fmla="*/ 973217 w 2871788"/>
                    <a:gd name="connsiteY381" fmla="*/ 739220 h 3722688"/>
                    <a:gd name="connsiteX382" fmla="*/ 983853 w 2871788"/>
                    <a:gd name="connsiteY382" fmla="*/ 749856 h 3722688"/>
                    <a:gd name="connsiteX383" fmla="*/ 1026398 w 2871788"/>
                    <a:gd name="connsiteY383" fmla="*/ 771128 h 3722688"/>
                    <a:gd name="connsiteX384" fmla="*/ 1079580 w 2871788"/>
                    <a:gd name="connsiteY384" fmla="*/ 781765 h 3722688"/>
                    <a:gd name="connsiteX385" fmla="*/ 1090216 w 2871788"/>
                    <a:gd name="connsiteY385" fmla="*/ 803037 h 3722688"/>
                    <a:gd name="connsiteX386" fmla="*/ 1090216 w 2871788"/>
                    <a:gd name="connsiteY386" fmla="*/ 866855 h 3722688"/>
                    <a:gd name="connsiteX387" fmla="*/ 1090216 w 2871788"/>
                    <a:gd name="connsiteY387" fmla="*/ 930672 h 3722688"/>
                    <a:gd name="connsiteX388" fmla="*/ 1100852 w 2871788"/>
                    <a:gd name="connsiteY388" fmla="*/ 1037035 h 3722688"/>
                    <a:gd name="connsiteX389" fmla="*/ 1100852 w 2871788"/>
                    <a:gd name="connsiteY389" fmla="*/ 1079580 h 3722688"/>
                    <a:gd name="connsiteX390" fmla="*/ 1100852 w 2871788"/>
                    <a:gd name="connsiteY390" fmla="*/ 1111489 h 3722688"/>
                    <a:gd name="connsiteX391" fmla="*/ 1111488 w 2871788"/>
                    <a:gd name="connsiteY391" fmla="*/ 1143397 h 3722688"/>
                    <a:gd name="connsiteX392" fmla="*/ 1132761 w 2871788"/>
                    <a:gd name="connsiteY392" fmla="*/ 1217851 h 3722688"/>
                    <a:gd name="connsiteX393" fmla="*/ 1217851 w 2871788"/>
                    <a:gd name="connsiteY393" fmla="*/ 1292305 h 3722688"/>
                    <a:gd name="connsiteX394" fmla="*/ 1249760 w 2871788"/>
                    <a:gd name="connsiteY394" fmla="*/ 1302941 h 3722688"/>
                    <a:gd name="connsiteX395" fmla="*/ 1281668 w 2871788"/>
                    <a:gd name="connsiteY395" fmla="*/ 1292305 h 3722688"/>
                    <a:gd name="connsiteX396" fmla="*/ 1292305 w 2871788"/>
                    <a:gd name="connsiteY396" fmla="*/ 1281669 h 3722688"/>
                    <a:gd name="connsiteX397" fmla="*/ 1292305 w 2871788"/>
                    <a:gd name="connsiteY397" fmla="*/ 1292305 h 3722688"/>
                    <a:gd name="connsiteX398" fmla="*/ 1292305 w 2871788"/>
                    <a:gd name="connsiteY398" fmla="*/ 1302941 h 3722688"/>
                    <a:gd name="connsiteX399" fmla="*/ 1302941 w 2871788"/>
                    <a:gd name="connsiteY399" fmla="*/ 1302941 h 3722688"/>
                    <a:gd name="connsiteX400" fmla="*/ 1345486 w 2871788"/>
                    <a:gd name="connsiteY400" fmla="*/ 1302941 h 3722688"/>
                    <a:gd name="connsiteX401" fmla="*/ 1345486 w 2871788"/>
                    <a:gd name="connsiteY401" fmla="*/ 1292305 h 3722688"/>
                    <a:gd name="connsiteX402" fmla="*/ 1345486 w 2871788"/>
                    <a:gd name="connsiteY402" fmla="*/ 1281669 h 3722688"/>
                    <a:gd name="connsiteX403" fmla="*/ 1356122 w 2871788"/>
                    <a:gd name="connsiteY403" fmla="*/ 1292305 h 3722688"/>
                    <a:gd name="connsiteX404" fmla="*/ 1388031 w 2871788"/>
                    <a:gd name="connsiteY404" fmla="*/ 1324214 h 3722688"/>
                    <a:gd name="connsiteX405" fmla="*/ 1419940 w 2871788"/>
                    <a:gd name="connsiteY405" fmla="*/ 1356122 h 3722688"/>
                    <a:gd name="connsiteX406" fmla="*/ 1515666 w 2871788"/>
                    <a:gd name="connsiteY406" fmla="*/ 1419940 h 3722688"/>
                    <a:gd name="connsiteX407" fmla="*/ 1622028 w 2871788"/>
                    <a:gd name="connsiteY407" fmla="*/ 1462485 h 3722688"/>
                    <a:gd name="connsiteX408" fmla="*/ 1685846 w 2871788"/>
                    <a:gd name="connsiteY408" fmla="*/ 1473121 h 3722688"/>
                    <a:gd name="connsiteX409" fmla="*/ 1792208 w 2871788"/>
                    <a:gd name="connsiteY409" fmla="*/ 1451849 h 3722688"/>
                    <a:gd name="connsiteX410" fmla="*/ 1813481 w 2871788"/>
                    <a:gd name="connsiteY410" fmla="*/ 1441212 h 3722688"/>
                    <a:gd name="connsiteX411" fmla="*/ 1813481 w 2871788"/>
                    <a:gd name="connsiteY411" fmla="*/ 1441212 h 3722688"/>
                    <a:gd name="connsiteX412" fmla="*/ 1824117 w 2871788"/>
                    <a:gd name="connsiteY412" fmla="*/ 1462485 h 3722688"/>
                    <a:gd name="connsiteX413" fmla="*/ 1877299 w 2871788"/>
                    <a:gd name="connsiteY413" fmla="*/ 1568847 h 3722688"/>
                    <a:gd name="connsiteX414" fmla="*/ 1930480 w 2871788"/>
                    <a:gd name="connsiteY414" fmla="*/ 1600756 h 3722688"/>
                    <a:gd name="connsiteX415" fmla="*/ 1951752 w 2871788"/>
                    <a:gd name="connsiteY415" fmla="*/ 1611392 h 3722688"/>
                    <a:gd name="connsiteX416" fmla="*/ 1962388 w 2871788"/>
                    <a:gd name="connsiteY416" fmla="*/ 1611392 h 3722688"/>
                    <a:gd name="connsiteX417" fmla="*/ 1962388 w 2871788"/>
                    <a:gd name="connsiteY417" fmla="*/ 1611392 h 3722688"/>
                    <a:gd name="connsiteX418" fmla="*/ 1973025 w 2871788"/>
                    <a:gd name="connsiteY418" fmla="*/ 1611392 h 3722688"/>
                    <a:gd name="connsiteX419" fmla="*/ 1983661 w 2871788"/>
                    <a:gd name="connsiteY419" fmla="*/ 1622029 h 3722688"/>
                    <a:gd name="connsiteX420" fmla="*/ 1962388 w 2871788"/>
                    <a:gd name="connsiteY420" fmla="*/ 1664574 h 3722688"/>
                    <a:gd name="connsiteX421" fmla="*/ 1941116 w 2871788"/>
                    <a:gd name="connsiteY421" fmla="*/ 1696482 h 3722688"/>
                    <a:gd name="connsiteX422" fmla="*/ 1941116 w 2871788"/>
                    <a:gd name="connsiteY422" fmla="*/ 1717755 h 3722688"/>
                    <a:gd name="connsiteX423" fmla="*/ 1941116 w 2871788"/>
                    <a:gd name="connsiteY423" fmla="*/ 1749664 h 3722688"/>
                    <a:gd name="connsiteX424" fmla="*/ 1941116 w 2871788"/>
                    <a:gd name="connsiteY424" fmla="*/ 1792209 h 3722688"/>
                    <a:gd name="connsiteX425" fmla="*/ 1792208 w 2871788"/>
                    <a:gd name="connsiteY425" fmla="*/ 1887935 h 3722688"/>
                    <a:gd name="connsiteX426" fmla="*/ 1749663 w 2871788"/>
                    <a:gd name="connsiteY426" fmla="*/ 1930480 h 3722688"/>
                    <a:gd name="connsiteX427" fmla="*/ 1749663 w 2871788"/>
                    <a:gd name="connsiteY427" fmla="*/ 1973025 h 3722688"/>
                    <a:gd name="connsiteX428" fmla="*/ 1760300 w 2871788"/>
                    <a:gd name="connsiteY428" fmla="*/ 1994297 h 3722688"/>
                    <a:gd name="connsiteX429" fmla="*/ 1749663 w 2871788"/>
                    <a:gd name="connsiteY429" fmla="*/ 2015570 h 3722688"/>
                    <a:gd name="connsiteX430" fmla="*/ 1760300 w 2871788"/>
                    <a:gd name="connsiteY430" fmla="*/ 2026206 h 3722688"/>
                    <a:gd name="connsiteX431" fmla="*/ 1770936 w 2871788"/>
                    <a:gd name="connsiteY431" fmla="*/ 2068751 h 3722688"/>
                    <a:gd name="connsiteX432" fmla="*/ 1781572 w 2871788"/>
                    <a:gd name="connsiteY432" fmla="*/ 2100660 h 3722688"/>
                    <a:gd name="connsiteX433" fmla="*/ 1770936 w 2871788"/>
                    <a:gd name="connsiteY433" fmla="*/ 2143205 h 3722688"/>
                    <a:gd name="connsiteX434" fmla="*/ 1749663 w 2871788"/>
                    <a:gd name="connsiteY434" fmla="*/ 2249568 h 3722688"/>
                    <a:gd name="connsiteX435" fmla="*/ 1749663 w 2871788"/>
                    <a:gd name="connsiteY435" fmla="*/ 2260204 h 3722688"/>
                    <a:gd name="connsiteX436" fmla="*/ 1717755 w 2871788"/>
                    <a:gd name="connsiteY436" fmla="*/ 2281476 h 3722688"/>
                    <a:gd name="connsiteX437" fmla="*/ 1675210 w 2871788"/>
                    <a:gd name="connsiteY437" fmla="*/ 2366566 h 3722688"/>
                    <a:gd name="connsiteX438" fmla="*/ 1664574 w 2871788"/>
                    <a:gd name="connsiteY438" fmla="*/ 2430384 h 3722688"/>
                    <a:gd name="connsiteX439" fmla="*/ 1653937 w 2871788"/>
                    <a:gd name="connsiteY439" fmla="*/ 2536746 h 3722688"/>
                    <a:gd name="connsiteX440" fmla="*/ 1664574 w 2871788"/>
                    <a:gd name="connsiteY440" fmla="*/ 2621836 h 3722688"/>
                    <a:gd name="connsiteX441" fmla="*/ 1675210 w 2871788"/>
                    <a:gd name="connsiteY441" fmla="*/ 2621836 h 3722688"/>
                    <a:gd name="connsiteX442" fmla="*/ 1685846 w 2871788"/>
                    <a:gd name="connsiteY442" fmla="*/ 2611200 h 3722688"/>
                    <a:gd name="connsiteX443" fmla="*/ 1696482 w 2871788"/>
                    <a:gd name="connsiteY443" fmla="*/ 2600564 h 3722688"/>
                    <a:gd name="connsiteX444" fmla="*/ 1696482 w 2871788"/>
                    <a:gd name="connsiteY444" fmla="*/ 2611200 h 3722688"/>
                    <a:gd name="connsiteX445" fmla="*/ 1696482 w 2871788"/>
                    <a:gd name="connsiteY445" fmla="*/ 2664382 h 3722688"/>
                    <a:gd name="connsiteX446" fmla="*/ 1696482 w 2871788"/>
                    <a:gd name="connsiteY446" fmla="*/ 2696290 h 3722688"/>
                    <a:gd name="connsiteX447" fmla="*/ 1685846 w 2871788"/>
                    <a:gd name="connsiteY447" fmla="*/ 2728199 h 3722688"/>
                    <a:gd name="connsiteX448" fmla="*/ 1664574 w 2871788"/>
                    <a:gd name="connsiteY448" fmla="*/ 2834561 h 3722688"/>
                    <a:gd name="connsiteX449" fmla="*/ 1643301 w 2871788"/>
                    <a:gd name="connsiteY449" fmla="*/ 2919652 h 3722688"/>
                    <a:gd name="connsiteX450" fmla="*/ 1632665 w 2871788"/>
                    <a:gd name="connsiteY450" fmla="*/ 2972833 h 3722688"/>
                    <a:gd name="connsiteX451" fmla="*/ 1632665 w 2871788"/>
                    <a:gd name="connsiteY451" fmla="*/ 3015378 h 3722688"/>
                    <a:gd name="connsiteX452" fmla="*/ 1632665 w 2871788"/>
                    <a:gd name="connsiteY452" fmla="*/ 3047287 h 3722688"/>
                    <a:gd name="connsiteX453" fmla="*/ 1632665 w 2871788"/>
                    <a:gd name="connsiteY453" fmla="*/ 3068559 h 3722688"/>
                    <a:gd name="connsiteX454" fmla="*/ 1622028 w 2871788"/>
                    <a:gd name="connsiteY454" fmla="*/ 3121740 h 3722688"/>
                    <a:gd name="connsiteX455" fmla="*/ 1600756 w 2871788"/>
                    <a:gd name="connsiteY455" fmla="*/ 3164285 h 3722688"/>
                    <a:gd name="connsiteX456" fmla="*/ 1579483 w 2871788"/>
                    <a:gd name="connsiteY456" fmla="*/ 3206830 h 3722688"/>
                    <a:gd name="connsiteX457" fmla="*/ 1568847 w 2871788"/>
                    <a:gd name="connsiteY457" fmla="*/ 3228103 h 3722688"/>
                    <a:gd name="connsiteX458" fmla="*/ 1483757 w 2871788"/>
                    <a:gd name="connsiteY458" fmla="*/ 3260012 h 3722688"/>
                    <a:gd name="connsiteX459" fmla="*/ 1462485 w 2871788"/>
                    <a:gd name="connsiteY459" fmla="*/ 3260012 h 3722688"/>
                    <a:gd name="connsiteX460" fmla="*/ 1409303 w 2871788"/>
                    <a:gd name="connsiteY460" fmla="*/ 3260012 h 3722688"/>
                    <a:gd name="connsiteX461" fmla="*/ 1356122 w 2871788"/>
                    <a:gd name="connsiteY461" fmla="*/ 3260012 h 3722688"/>
                    <a:gd name="connsiteX462" fmla="*/ 1302941 w 2871788"/>
                    <a:gd name="connsiteY462" fmla="*/ 3260012 h 3722688"/>
                    <a:gd name="connsiteX463" fmla="*/ 1239123 w 2871788"/>
                    <a:gd name="connsiteY463" fmla="*/ 3313193 h 3722688"/>
                    <a:gd name="connsiteX464" fmla="*/ 1239123 w 2871788"/>
                    <a:gd name="connsiteY464" fmla="*/ 3323829 h 3722688"/>
                    <a:gd name="connsiteX465" fmla="*/ 1249760 w 2871788"/>
                    <a:gd name="connsiteY465" fmla="*/ 3355738 h 3722688"/>
                    <a:gd name="connsiteX466" fmla="*/ 1281668 w 2871788"/>
                    <a:gd name="connsiteY466" fmla="*/ 3398283 h 3722688"/>
                    <a:gd name="connsiteX467" fmla="*/ 1302941 w 2871788"/>
                    <a:gd name="connsiteY467" fmla="*/ 3408919 h 3722688"/>
                    <a:gd name="connsiteX468" fmla="*/ 1419940 w 2871788"/>
                    <a:gd name="connsiteY468" fmla="*/ 3472737 h 3722688"/>
                    <a:gd name="connsiteX469" fmla="*/ 1473121 w 2871788"/>
                    <a:gd name="connsiteY469" fmla="*/ 3483373 h 3722688"/>
                    <a:gd name="connsiteX470" fmla="*/ 1483757 w 2871788"/>
                    <a:gd name="connsiteY470" fmla="*/ 3494009 h 3722688"/>
                    <a:gd name="connsiteX471" fmla="*/ 1547575 w 2871788"/>
                    <a:gd name="connsiteY471" fmla="*/ 3536554 h 3722688"/>
                    <a:gd name="connsiteX472" fmla="*/ 1696482 w 2871788"/>
                    <a:gd name="connsiteY472" fmla="*/ 3579099 h 3722688"/>
                    <a:gd name="connsiteX473" fmla="*/ 1707118 w 2871788"/>
                    <a:gd name="connsiteY473" fmla="*/ 3579099 h 3722688"/>
                    <a:gd name="connsiteX474" fmla="*/ 1760300 w 2871788"/>
                    <a:gd name="connsiteY474" fmla="*/ 3547190 h 3722688"/>
                    <a:gd name="connsiteX475" fmla="*/ 1802845 w 2871788"/>
                    <a:gd name="connsiteY475" fmla="*/ 3462101 h 3722688"/>
                    <a:gd name="connsiteX476" fmla="*/ 1802845 w 2871788"/>
                    <a:gd name="connsiteY476" fmla="*/ 3355738 h 3722688"/>
                    <a:gd name="connsiteX477" fmla="*/ 1824117 w 2871788"/>
                    <a:gd name="connsiteY477" fmla="*/ 3206830 h 3722688"/>
                    <a:gd name="connsiteX478" fmla="*/ 1845390 w 2871788"/>
                    <a:gd name="connsiteY478" fmla="*/ 3143013 h 3722688"/>
                    <a:gd name="connsiteX479" fmla="*/ 1834754 w 2871788"/>
                    <a:gd name="connsiteY479" fmla="*/ 3132377 h 3722688"/>
                    <a:gd name="connsiteX480" fmla="*/ 1834754 w 2871788"/>
                    <a:gd name="connsiteY480" fmla="*/ 3121740 h 3722688"/>
                    <a:gd name="connsiteX481" fmla="*/ 1856026 w 2871788"/>
                    <a:gd name="connsiteY481" fmla="*/ 3100468 h 3722688"/>
                    <a:gd name="connsiteX482" fmla="*/ 1898571 w 2871788"/>
                    <a:gd name="connsiteY482" fmla="*/ 3026014 h 3722688"/>
                    <a:gd name="connsiteX483" fmla="*/ 1919844 w 2871788"/>
                    <a:gd name="connsiteY483" fmla="*/ 2940924 h 3722688"/>
                    <a:gd name="connsiteX484" fmla="*/ 1919844 w 2871788"/>
                    <a:gd name="connsiteY484" fmla="*/ 2930288 h 3722688"/>
                    <a:gd name="connsiteX485" fmla="*/ 1919844 w 2871788"/>
                    <a:gd name="connsiteY485" fmla="*/ 2919652 h 3722688"/>
                    <a:gd name="connsiteX486" fmla="*/ 1930480 w 2871788"/>
                    <a:gd name="connsiteY486" fmla="*/ 2930288 h 3722688"/>
                    <a:gd name="connsiteX487" fmla="*/ 1951752 w 2871788"/>
                    <a:gd name="connsiteY487" fmla="*/ 2940924 h 3722688"/>
                    <a:gd name="connsiteX488" fmla="*/ 1962388 w 2871788"/>
                    <a:gd name="connsiteY488" fmla="*/ 2940924 h 3722688"/>
                    <a:gd name="connsiteX489" fmla="*/ 1973025 w 2871788"/>
                    <a:gd name="connsiteY489" fmla="*/ 2940924 h 3722688"/>
                    <a:gd name="connsiteX490" fmla="*/ 1983661 w 2871788"/>
                    <a:gd name="connsiteY490" fmla="*/ 2940924 h 3722688"/>
                    <a:gd name="connsiteX491" fmla="*/ 1994297 w 2871788"/>
                    <a:gd name="connsiteY491" fmla="*/ 2951560 h 3722688"/>
                    <a:gd name="connsiteX492" fmla="*/ 2036842 w 2871788"/>
                    <a:gd name="connsiteY492" fmla="*/ 2972833 h 3722688"/>
                    <a:gd name="connsiteX493" fmla="*/ 2047479 w 2871788"/>
                    <a:gd name="connsiteY493" fmla="*/ 2972833 h 3722688"/>
                    <a:gd name="connsiteX494" fmla="*/ 2058115 w 2871788"/>
                    <a:gd name="connsiteY494" fmla="*/ 2994105 h 3722688"/>
                    <a:gd name="connsiteX495" fmla="*/ 2121932 w 2871788"/>
                    <a:gd name="connsiteY495" fmla="*/ 3079195 h 3722688"/>
                    <a:gd name="connsiteX496" fmla="*/ 2238931 w 2871788"/>
                    <a:gd name="connsiteY496" fmla="*/ 3185558 h 3722688"/>
                    <a:gd name="connsiteX497" fmla="*/ 2355930 w 2871788"/>
                    <a:gd name="connsiteY497" fmla="*/ 3228103 h 3722688"/>
                    <a:gd name="connsiteX498" fmla="*/ 2366566 w 2871788"/>
                    <a:gd name="connsiteY498" fmla="*/ 3238739 h 3722688"/>
                    <a:gd name="connsiteX499" fmla="*/ 2409111 w 2871788"/>
                    <a:gd name="connsiteY499" fmla="*/ 3281284 h 3722688"/>
                    <a:gd name="connsiteX500" fmla="*/ 2430384 w 2871788"/>
                    <a:gd name="connsiteY500" fmla="*/ 3302557 h 3722688"/>
                    <a:gd name="connsiteX501" fmla="*/ 2451656 w 2871788"/>
                    <a:gd name="connsiteY501" fmla="*/ 3323829 h 3722688"/>
                    <a:gd name="connsiteX502" fmla="*/ 2472929 w 2871788"/>
                    <a:gd name="connsiteY502" fmla="*/ 3355738 h 3722688"/>
                    <a:gd name="connsiteX503" fmla="*/ 2472929 w 2871788"/>
                    <a:gd name="connsiteY503" fmla="*/ 3377010 h 3722688"/>
                    <a:gd name="connsiteX504" fmla="*/ 2377202 w 2871788"/>
                    <a:gd name="connsiteY504" fmla="*/ 3515282 h 3722688"/>
                    <a:gd name="connsiteX505" fmla="*/ 2345294 w 2871788"/>
                    <a:gd name="connsiteY505" fmla="*/ 3525918 h 3722688"/>
                    <a:gd name="connsiteX506" fmla="*/ 2238931 w 2871788"/>
                    <a:gd name="connsiteY506" fmla="*/ 3621644 h 3722688"/>
                    <a:gd name="connsiteX507" fmla="*/ 2260204 w 2871788"/>
                    <a:gd name="connsiteY507" fmla="*/ 3674826 h 3722688"/>
                    <a:gd name="connsiteX508" fmla="*/ 2270840 w 2871788"/>
                    <a:gd name="connsiteY508" fmla="*/ 3685462 h 3722688"/>
                    <a:gd name="connsiteX509" fmla="*/ 2281476 w 2871788"/>
                    <a:gd name="connsiteY509" fmla="*/ 3696098 h 3722688"/>
                    <a:gd name="connsiteX510" fmla="*/ 2313385 w 2871788"/>
                    <a:gd name="connsiteY510" fmla="*/ 3706734 h 3722688"/>
                    <a:gd name="connsiteX511" fmla="*/ 2377202 w 2871788"/>
                    <a:gd name="connsiteY511" fmla="*/ 3717370 h 3722688"/>
                    <a:gd name="connsiteX512" fmla="*/ 2387839 w 2871788"/>
                    <a:gd name="connsiteY512" fmla="*/ 3717370 h 3722688"/>
                    <a:gd name="connsiteX513" fmla="*/ 2441020 w 2871788"/>
                    <a:gd name="connsiteY513" fmla="*/ 3717370 h 3722688"/>
                    <a:gd name="connsiteX514" fmla="*/ 2472929 w 2871788"/>
                    <a:gd name="connsiteY514" fmla="*/ 3706734 h 3722688"/>
                    <a:gd name="connsiteX515" fmla="*/ 2494201 w 2871788"/>
                    <a:gd name="connsiteY515" fmla="*/ 3696098 h 3722688"/>
                    <a:gd name="connsiteX516" fmla="*/ 2547382 w 2871788"/>
                    <a:gd name="connsiteY516" fmla="*/ 3674826 h 3722688"/>
                    <a:gd name="connsiteX517" fmla="*/ 2611200 w 2871788"/>
                    <a:gd name="connsiteY517" fmla="*/ 3621644 h 3722688"/>
                    <a:gd name="connsiteX518" fmla="*/ 2653745 w 2871788"/>
                    <a:gd name="connsiteY518" fmla="*/ 3579099 h 3722688"/>
                    <a:gd name="connsiteX519" fmla="*/ 2685654 w 2871788"/>
                    <a:gd name="connsiteY519" fmla="*/ 3568463 h 3722688"/>
                    <a:gd name="connsiteX520" fmla="*/ 2760107 w 2871788"/>
                    <a:gd name="connsiteY520" fmla="*/ 3525918 h 3722688"/>
                    <a:gd name="connsiteX521" fmla="*/ 2845198 w 2871788"/>
                    <a:gd name="connsiteY521" fmla="*/ 3440828 h 3722688"/>
                    <a:gd name="connsiteX522" fmla="*/ 2866470 w 2871788"/>
                    <a:gd name="connsiteY522" fmla="*/ 3408919 h 3722688"/>
                    <a:gd name="connsiteX523" fmla="*/ 2834561 w 2871788"/>
                    <a:gd name="connsiteY523" fmla="*/ 3366374 h 3722688"/>
                    <a:gd name="connsiteX524" fmla="*/ 2781380 w 2871788"/>
                    <a:gd name="connsiteY524" fmla="*/ 3313193 h 3722688"/>
                    <a:gd name="connsiteX525" fmla="*/ 2728199 w 2871788"/>
                    <a:gd name="connsiteY525" fmla="*/ 3260012 h 3722688"/>
                    <a:gd name="connsiteX526" fmla="*/ 2696290 w 2871788"/>
                    <a:gd name="connsiteY526" fmla="*/ 3249375 h 3722688"/>
                    <a:gd name="connsiteX527" fmla="*/ 2653745 w 2871788"/>
                    <a:gd name="connsiteY527" fmla="*/ 3217467 h 3722688"/>
                    <a:gd name="connsiteX528" fmla="*/ 2632473 w 2871788"/>
                    <a:gd name="connsiteY528" fmla="*/ 3196194 h 3722688"/>
                    <a:gd name="connsiteX529" fmla="*/ 2579291 w 2871788"/>
                    <a:gd name="connsiteY529" fmla="*/ 3143013 h 3722688"/>
                    <a:gd name="connsiteX530" fmla="*/ 2547382 w 2871788"/>
                    <a:gd name="connsiteY530" fmla="*/ 3111104 h 3722688"/>
                    <a:gd name="connsiteX531" fmla="*/ 2526110 w 2871788"/>
                    <a:gd name="connsiteY531" fmla="*/ 3079195 h 3722688"/>
                    <a:gd name="connsiteX532" fmla="*/ 2515474 w 2871788"/>
                    <a:gd name="connsiteY532" fmla="*/ 3057923 h 3722688"/>
                    <a:gd name="connsiteX533" fmla="*/ 2504837 w 2871788"/>
                    <a:gd name="connsiteY533" fmla="*/ 3068559 h 3722688"/>
                    <a:gd name="connsiteX534" fmla="*/ 2494201 w 2871788"/>
                    <a:gd name="connsiteY534" fmla="*/ 3079195 h 3722688"/>
                    <a:gd name="connsiteX535" fmla="*/ 2494201 w 2871788"/>
                    <a:gd name="connsiteY535" fmla="*/ 3079195 h 3722688"/>
                    <a:gd name="connsiteX536" fmla="*/ 2494201 w 2871788"/>
                    <a:gd name="connsiteY536" fmla="*/ 3036650 h 3722688"/>
                    <a:gd name="connsiteX537" fmla="*/ 2409111 w 2871788"/>
                    <a:gd name="connsiteY537" fmla="*/ 2962197 h 3722688"/>
                    <a:gd name="connsiteX538" fmla="*/ 2366566 w 2871788"/>
                    <a:gd name="connsiteY538" fmla="*/ 2930288 h 3722688"/>
                    <a:gd name="connsiteX539" fmla="*/ 2313385 w 2871788"/>
                    <a:gd name="connsiteY539" fmla="*/ 2877107 h 3722688"/>
                    <a:gd name="connsiteX540" fmla="*/ 2281476 w 2871788"/>
                    <a:gd name="connsiteY540" fmla="*/ 2845198 h 3722688"/>
                    <a:gd name="connsiteX541" fmla="*/ 2249567 w 2871788"/>
                    <a:gd name="connsiteY541" fmla="*/ 2781380 h 3722688"/>
                    <a:gd name="connsiteX542" fmla="*/ 2238931 w 2871788"/>
                    <a:gd name="connsiteY542" fmla="*/ 2770744 h 3722688"/>
                    <a:gd name="connsiteX543" fmla="*/ 2228295 w 2871788"/>
                    <a:gd name="connsiteY543" fmla="*/ 2760108 h 3722688"/>
                    <a:gd name="connsiteX544" fmla="*/ 2217659 w 2871788"/>
                    <a:gd name="connsiteY544" fmla="*/ 2738835 h 3722688"/>
                    <a:gd name="connsiteX545" fmla="*/ 2196386 w 2871788"/>
                    <a:gd name="connsiteY545" fmla="*/ 2728199 h 3722688"/>
                    <a:gd name="connsiteX546" fmla="*/ 2196386 w 2871788"/>
                    <a:gd name="connsiteY546" fmla="*/ 2728199 h 3722688"/>
                    <a:gd name="connsiteX547" fmla="*/ 2185750 w 2871788"/>
                    <a:gd name="connsiteY547" fmla="*/ 2728199 h 3722688"/>
                    <a:gd name="connsiteX548" fmla="*/ 2164477 w 2871788"/>
                    <a:gd name="connsiteY548" fmla="*/ 2706927 h 3722688"/>
                    <a:gd name="connsiteX549" fmla="*/ 2143205 w 2871788"/>
                    <a:gd name="connsiteY549" fmla="*/ 2685654 h 3722688"/>
                    <a:gd name="connsiteX550" fmla="*/ 2132569 w 2871788"/>
                    <a:gd name="connsiteY550" fmla="*/ 2696290 h 3722688"/>
                    <a:gd name="connsiteX551" fmla="*/ 2121932 w 2871788"/>
                    <a:gd name="connsiteY551" fmla="*/ 2706927 h 3722688"/>
                    <a:gd name="connsiteX552" fmla="*/ 2111296 w 2871788"/>
                    <a:gd name="connsiteY552" fmla="*/ 2706927 h 3722688"/>
                    <a:gd name="connsiteX553" fmla="*/ 2068751 w 2871788"/>
                    <a:gd name="connsiteY553" fmla="*/ 2664382 h 3722688"/>
                    <a:gd name="connsiteX554" fmla="*/ 2068751 w 2871788"/>
                    <a:gd name="connsiteY554" fmla="*/ 2653745 h 3722688"/>
                    <a:gd name="connsiteX555" fmla="*/ 2090024 w 2871788"/>
                    <a:gd name="connsiteY555" fmla="*/ 2632473 h 3722688"/>
                    <a:gd name="connsiteX556" fmla="*/ 2121932 w 2871788"/>
                    <a:gd name="connsiteY556" fmla="*/ 2611200 h 3722688"/>
                    <a:gd name="connsiteX557" fmla="*/ 2153841 w 2871788"/>
                    <a:gd name="connsiteY557" fmla="*/ 2547383 h 3722688"/>
                    <a:gd name="connsiteX558" fmla="*/ 2164477 w 2871788"/>
                    <a:gd name="connsiteY558" fmla="*/ 2526110 h 3722688"/>
                    <a:gd name="connsiteX559" fmla="*/ 2185750 w 2871788"/>
                    <a:gd name="connsiteY559" fmla="*/ 2483565 h 3722688"/>
                    <a:gd name="connsiteX560" fmla="*/ 2207022 w 2871788"/>
                    <a:gd name="connsiteY560" fmla="*/ 2441020 h 3722688"/>
                    <a:gd name="connsiteX561" fmla="*/ 2249567 w 2871788"/>
                    <a:gd name="connsiteY561" fmla="*/ 2366566 h 3722688"/>
                    <a:gd name="connsiteX562" fmla="*/ 2313385 w 2871788"/>
                    <a:gd name="connsiteY562" fmla="*/ 2302749 h 3722688"/>
                    <a:gd name="connsiteX563" fmla="*/ 2409111 w 2871788"/>
                    <a:gd name="connsiteY563" fmla="*/ 2217659 h 3722688"/>
                    <a:gd name="connsiteX564" fmla="*/ 2419748 w 2871788"/>
                    <a:gd name="connsiteY564" fmla="*/ 2196386 h 3722688"/>
                    <a:gd name="connsiteX565" fmla="*/ 2430384 w 2871788"/>
                    <a:gd name="connsiteY565" fmla="*/ 2175114 h 3722688"/>
                    <a:gd name="connsiteX566" fmla="*/ 2504837 w 2871788"/>
                    <a:gd name="connsiteY566" fmla="*/ 2068751 h 3722688"/>
                    <a:gd name="connsiteX567" fmla="*/ 2558019 w 2871788"/>
                    <a:gd name="connsiteY567" fmla="*/ 1983661 h 3722688"/>
                    <a:gd name="connsiteX568" fmla="*/ 2600564 w 2871788"/>
                    <a:gd name="connsiteY568" fmla="*/ 1909208 h 3722688"/>
                    <a:gd name="connsiteX569" fmla="*/ 2600564 w 2871788"/>
                    <a:gd name="connsiteY569" fmla="*/ 1909208 h 3722688"/>
                    <a:gd name="connsiteX570" fmla="*/ 2600564 w 2871788"/>
                    <a:gd name="connsiteY570" fmla="*/ 1909208 h 3722688"/>
                    <a:gd name="connsiteX571" fmla="*/ 2611200 w 2871788"/>
                    <a:gd name="connsiteY571" fmla="*/ 1919844 h 3722688"/>
                    <a:gd name="connsiteX572" fmla="*/ 2621836 w 2871788"/>
                    <a:gd name="connsiteY572" fmla="*/ 1919844 h 3722688"/>
                    <a:gd name="connsiteX573" fmla="*/ 2632473 w 2871788"/>
                    <a:gd name="connsiteY573" fmla="*/ 1919844 h 3722688"/>
                    <a:gd name="connsiteX574" fmla="*/ 2632473 w 2871788"/>
                    <a:gd name="connsiteY574" fmla="*/ 1856026 h 3722688"/>
                    <a:gd name="connsiteX575" fmla="*/ 2632473 w 2871788"/>
                    <a:gd name="connsiteY575" fmla="*/ 1813481 h 3722688"/>
                    <a:gd name="connsiteX576" fmla="*/ 2632473 w 2871788"/>
                    <a:gd name="connsiteY576" fmla="*/ 1813481 h 3722688"/>
                    <a:gd name="connsiteX577" fmla="*/ 2643109 w 2871788"/>
                    <a:gd name="connsiteY577" fmla="*/ 1813481 h 3722688"/>
                    <a:gd name="connsiteX578" fmla="*/ 2728199 w 2871788"/>
                    <a:gd name="connsiteY578" fmla="*/ 1824117 h 3722688"/>
                    <a:gd name="connsiteX579" fmla="*/ 2749471 w 2871788"/>
                    <a:gd name="connsiteY579" fmla="*/ 1824117 h 3722688"/>
                    <a:gd name="connsiteX580" fmla="*/ 2770744 w 2871788"/>
                    <a:gd name="connsiteY580" fmla="*/ 1824117 h 3722688"/>
                    <a:gd name="connsiteX581" fmla="*/ 2792016 w 2871788"/>
                    <a:gd name="connsiteY581" fmla="*/ 1802845 h 3722688"/>
                    <a:gd name="connsiteX582" fmla="*/ 2802652 w 2871788"/>
                    <a:gd name="connsiteY582" fmla="*/ 1611392 h 3722688"/>
                    <a:gd name="connsiteX583" fmla="*/ 2781380 w 2871788"/>
                    <a:gd name="connsiteY583" fmla="*/ 1473121 h 3722688"/>
                    <a:gd name="connsiteX584" fmla="*/ 2770744 w 2871788"/>
                    <a:gd name="connsiteY584" fmla="*/ 1451849 h 3722688"/>
                    <a:gd name="connsiteX585" fmla="*/ 2770744 w 2871788"/>
                    <a:gd name="connsiteY585" fmla="*/ 1430576 h 3722688"/>
                    <a:gd name="connsiteX586" fmla="*/ 2781380 w 2871788"/>
                    <a:gd name="connsiteY586" fmla="*/ 1398667 h 3722688"/>
                    <a:gd name="connsiteX587" fmla="*/ 2749471 w 2871788"/>
                    <a:gd name="connsiteY587" fmla="*/ 1302941 h 3722688"/>
                    <a:gd name="connsiteX588" fmla="*/ 2706926 w 2871788"/>
                    <a:gd name="connsiteY588" fmla="*/ 1271032 h 3722688"/>
                    <a:gd name="connsiteX589" fmla="*/ 2717562 w 2871788"/>
                    <a:gd name="connsiteY589" fmla="*/ 1196578 h 3722688"/>
                    <a:gd name="connsiteX590" fmla="*/ 2706926 w 2871788"/>
                    <a:gd name="connsiteY590" fmla="*/ 1154034 h 3722688"/>
                    <a:gd name="connsiteX591" fmla="*/ 2696290 w 2871788"/>
                    <a:gd name="connsiteY591" fmla="*/ 1100852 h 3722688"/>
                    <a:gd name="connsiteX592" fmla="*/ 2685654 w 2871788"/>
                    <a:gd name="connsiteY592" fmla="*/ 1058307 h 3722688"/>
                    <a:gd name="connsiteX593" fmla="*/ 2675018 w 2871788"/>
                    <a:gd name="connsiteY593" fmla="*/ 1015762 h 3722688"/>
                    <a:gd name="connsiteX594" fmla="*/ 2664381 w 2871788"/>
                    <a:gd name="connsiteY594" fmla="*/ 983853 h 3722688"/>
                    <a:gd name="connsiteX595" fmla="*/ 2600564 w 2871788"/>
                    <a:gd name="connsiteY595" fmla="*/ 760492 h 3722688"/>
                    <a:gd name="connsiteX596" fmla="*/ 2589927 w 2871788"/>
                    <a:gd name="connsiteY596" fmla="*/ 728583 h 3722688"/>
                    <a:gd name="connsiteX597" fmla="*/ 2579291 w 2871788"/>
                    <a:gd name="connsiteY597" fmla="*/ 696675 h 3722688"/>
                    <a:gd name="connsiteX598" fmla="*/ 2568655 w 2871788"/>
                    <a:gd name="connsiteY598" fmla="*/ 686038 h 3722688"/>
                    <a:gd name="connsiteX599" fmla="*/ 2526110 w 2871788"/>
                    <a:gd name="connsiteY599" fmla="*/ 622221 h 3722688"/>
                    <a:gd name="connsiteX600" fmla="*/ 2515474 w 2871788"/>
                    <a:gd name="connsiteY600" fmla="*/ 600948 h 3722688"/>
                    <a:gd name="connsiteX601" fmla="*/ 2483565 w 2871788"/>
                    <a:gd name="connsiteY601" fmla="*/ 569040 h 3722688"/>
                    <a:gd name="connsiteX602" fmla="*/ 2462292 w 2871788"/>
                    <a:gd name="connsiteY602" fmla="*/ 558403 h 3722688"/>
                    <a:gd name="connsiteX603" fmla="*/ 2387839 w 2871788"/>
                    <a:gd name="connsiteY603" fmla="*/ 526495 h 3722688"/>
                    <a:gd name="connsiteX604" fmla="*/ 2292112 w 2871788"/>
                    <a:gd name="connsiteY604" fmla="*/ 462677 h 3722688"/>
                    <a:gd name="connsiteX605" fmla="*/ 2228295 w 2871788"/>
                    <a:gd name="connsiteY605" fmla="*/ 441405 h 3722688"/>
                    <a:gd name="connsiteX606" fmla="*/ 2121932 w 2871788"/>
                    <a:gd name="connsiteY606" fmla="*/ 409496 h 3722688"/>
                    <a:gd name="connsiteX607" fmla="*/ 2111296 w 2871788"/>
                    <a:gd name="connsiteY607" fmla="*/ 377587 h 3722688"/>
                    <a:gd name="connsiteX608" fmla="*/ 2100660 w 2871788"/>
                    <a:gd name="connsiteY608" fmla="*/ 345678 h 3722688"/>
                    <a:gd name="connsiteX609" fmla="*/ 2090024 w 2871788"/>
                    <a:gd name="connsiteY609" fmla="*/ 292497 h 3722688"/>
                    <a:gd name="connsiteX610" fmla="*/ 2090024 w 2871788"/>
                    <a:gd name="connsiteY610" fmla="*/ 292497 h 3722688"/>
                    <a:gd name="connsiteX611" fmla="*/ 2100660 w 2871788"/>
                    <a:gd name="connsiteY611" fmla="*/ 271224 h 3722688"/>
                    <a:gd name="connsiteX612" fmla="*/ 2090024 w 2871788"/>
                    <a:gd name="connsiteY612" fmla="*/ 249952 h 3722688"/>
                    <a:gd name="connsiteX613" fmla="*/ 2079387 w 2871788"/>
                    <a:gd name="connsiteY613" fmla="*/ 239316 h 3722688"/>
                    <a:gd name="connsiteX614" fmla="*/ 2047479 w 2871788"/>
                    <a:gd name="connsiteY614" fmla="*/ 175498 h 3722688"/>
                    <a:gd name="connsiteX615" fmla="*/ 1973025 w 2871788"/>
                    <a:gd name="connsiteY615" fmla="*/ 101044 h 3722688"/>
                    <a:gd name="connsiteX616" fmla="*/ 1930480 w 2871788"/>
                    <a:gd name="connsiteY616" fmla="*/ 79772 h 3722688"/>
                    <a:gd name="connsiteX617" fmla="*/ 1930480 w 2871788"/>
                    <a:gd name="connsiteY617" fmla="*/ 79772 h 3722688"/>
                    <a:gd name="connsiteX618" fmla="*/ 1930480 w 2871788"/>
                    <a:gd name="connsiteY618" fmla="*/ 79772 h 3722688"/>
                    <a:gd name="connsiteX619" fmla="*/ 1919844 w 2871788"/>
                    <a:gd name="connsiteY619" fmla="*/ 79772 h 3722688"/>
                    <a:gd name="connsiteX620" fmla="*/ 1856026 w 2871788"/>
                    <a:gd name="connsiteY620" fmla="*/ 90408 h 37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2871788" h="3722688">
                      <a:moveTo>
                        <a:pt x="1505030" y="483950"/>
                      </a:moveTo>
                      <a:cubicBezTo>
                        <a:pt x="1515666" y="483950"/>
                        <a:pt x="1526302" y="483950"/>
                        <a:pt x="1526302" y="483950"/>
                      </a:cubicBezTo>
                      <a:cubicBezTo>
                        <a:pt x="1526302" y="483950"/>
                        <a:pt x="1515666" y="483950"/>
                        <a:pt x="1505030" y="483950"/>
                      </a:cubicBezTo>
                      <a:cubicBezTo>
                        <a:pt x="1494393" y="483950"/>
                        <a:pt x="1483757" y="483950"/>
                        <a:pt x="1473121" y="483950"/>
                      </a:cubicBezTo>
                      <a:lnTo>
                        <a:pt x="1473121" y="483950"/>
                      </a:lnTo>
                      <a:cubicBezTo>
                        <a:pt x="1483757" y="483950"/>
                        <a:pt x="1494393" y="483950"/>
                        <a:pt x="1505030" y="483950"/>
                      </a:cubicBezTo>
                      <a:close/>
                      <a:moveTo>
                        <a:pt x="441404" y="494586"/>
                      </a:moveTo>
                      <a:cubicBezTo>
                        <a:pt x="441404" y="494586"/>
                        <a:pt x="452041" y="494586"/>
                        <a:pt x="452041" y="505222"/>
                      </a:cubicBezTo>
                      <a:cubicBezTo>
                        <a:pt x="462677" y="515858"/>
                        <a:pt x="462677" y="515858"/>
                        <a:pt x="452041" y="515858"/>
                      </a:cubicBezTo>
                      <a:cubicBezTo>
                        <a:pt x="441404" y="515858"/>
                        <a:pt x="441404" y="515858"/>
                        <a:pt x="441404" y="526495"/>
                      </a:cubicBezTo>
                      <a:cubicBezTo>
                        <a:pt x="441404" y="537131"/>
                        <a:pt x="441404" y="537131"/>
                        <a:pt x="430768" y="537131"/>
                      </a:cubicBezTo>
                      <a:lnTo>
                        <a:pt x="420132" y="537131"/>
                      </a:lnTo>
                      <a:lnTo>
                        <a:pt x="420132" y="526495"/>
                      </a:lnTo>
                      <a:lnTo>
                        <a:pt x="441404" y="494586"/>
                      </a:lnTo>
                      <a:lnTo>
                        <a:pt x="441404" y="494586"/>
                      </a:lnTo>
                      <a:close/>
                      <a:moveTo>
                        <a:pt x="1409303" y="515858"/>
                      </a:moveTo>
                      <a:cubicBezTo>
                        <a:pt x="1441212" y="515858"/>
                        <a:pt x="1451848" y="515858"/>
                        <a:pt x="1462485" y="515858"/>
                      </a:cubicBezTo>
                      <a:cubicBezTo>
                        <a:pt x="1473121" y="526495"/>
                        <a:pt x="1483757" y="537131"/>
                        <a:pt x="1483757" y="547767"/>
                      </a:cubicBezTo>
                      <a:cubicBezTo>
                        <a:pt x="1483757" y="558403"/>
                        <a:pt x="1483757" y="558403"/>
                        <a:pt x="1473121" y="558403"/>
                      </a:cubicBezTo>
                      <a:cubicBezTo>
                        <a:pt x="1473121" y="558403"/>
                        <a:pt x="1419940" y="558403"/>
                        <a:pt x="1366758" y="558403"/>
                      </a:cubicBezTo>
                      <a:cubicBezTo>
                        <a:pt x="1345486" y="558403"/>
                        <a:pt x="1324213" y="558403"/>
                        <a:pt x="1313577" y="558403"/>
                      </a:cubicBezTo>
                      <a:cubicBezTo>
                        <a:pt x="1271032" y="558403"/>
                        <a:pt x="1271032" y="558403"/>
                        <a:pt x="1260396" y="558403"/>
                      </a:cubicBezTo>
                      <a:cubicBezTo>
                        <a:pt x="1249760" y="547767"/>
                        <a:pt x="1249760" y="547767"/>
                        <a:pt x="1249760" y="537131"/>
                      </a:cubicBezTo>
                      <a:cubicBezTo>
                        <a:pt x="1260396" y="515858"/>
                        <a:pt x="1260396" y="515858"/>
                        <a:pt x="1324213" y="515858"/>
                      </a:cubicBezTo>
                      <a:cubicBezTo>
                        <a:pt x="1345486" y="515858"/>
                        <a:pt x="1388031" y="515858"/>
                        <a:pt x="1409303" y="515858"/>
                      </a:cubicBezTo>
                      <a:close/>
                      <a:moveTo>
                        <a:pt x="994490" y="569040"/>
                      </a:moveTo>
                      <a:cubicBezTo>
                        <a:pt x="994490" y="569040"/>
                        <a:pt x="994490" y="569040"/>
                        <a:pt x="994490" y="569040"/>
                      </a:cubicBezTo>
                      <a:lnTo>
                        <a:pt x="994490" y="569040"/>
                      </a:lnTo>
                      <a:cubicBezTo>
                        <a:pt x="994490" y="569040"/>
                        <a:pt x="994490" y="569040"/>
                        <a:pt x="994490" y="569040"/>
                      </a:cubicBezTo>
                      <a:close/>
                      <a:moveTo>
                        <a:pt x="1037035" y="569040"/>
                      </a:moveTo>
                      <a:lnTo>
                        <a:pt x="1037035" y="569040"/>
                      </a:lnTo>
                      <a:cubicBezTo>
                        <a:pt x="1037035" y="569040"/>
                        <a:pt x="1037035" y="569040"/>
                        <a:pt x="1037035" y="569040"/>
                      </a:cubicBezTo>
                      <a:cubicBezTo>
                        <a:pt x="1037035" y="569040"/>
                        <a:pt x="1037035" y="569040"/>
                        <a:pt x="1037035" y="569040"/>
                      </a:cubicBezTo>
                      <a:lnTo>
                        <a:pt x="1037035" y="569040"/>
                      </a:lnTo>
                      <a:close/>
                      <a:moveTo>
                        <a:pt x="1345486" y="579676"/>
                      </a:moveTo>
                      <a:cubicBezTo>
                        <a:pt x="1345486" y="579676"/>
                        <a:pt x="1334850" y="579676"/>
                        <a:pt x="1334850" y="579676"/>
                      </a:cubicBezTo>
                      <a:cubicBezTo>
                        <a:pt x="1334850" y="579676"/>
                        <a:pt x="1324213" y="579676"/>
                        <a:pt x="1324213" y="579676"/>
                      </a:cubicBezTo>
                      <a:lnTo>
                        <a:pt x="1324213" y="579676"/>
                      </a:lnTo>
                      <a:cubicBezTo>
                        <a:pt x="1324213" y="579676"/>
                        <a:pt x="1334850" y="579676"/>
                        <a:pt x="1334850" y="579676"/>
                      </a:cubicBezTo>
                      <a:cubicBezTo>
                        <a:pt x="1334850" y="579676"/>
                        <a:pt x="1334850" y="579676"/>
                        <a:pt x="1345486" y="579676"/>
                      </a:cubicBezTo>
                      <a:lnTo>
                        <a:pt x="1345486" y="579676"/>
                      </a:lnTo>
                      <a:close/>
                      <a:moveTo>
                        <a:pt x="962581" y="579676"/>
                      </a:moveTo>
                      <a:cubicBezTo>
                        <a:pt x="962581" y="579676"/>
                        <a:pt x="962581" y="579676"/>
                        <a:pt x="962581" y="579676"/>
                      </a:cubicBezTo>
                      <a:cubicBezTo>
                        <a:pt x="962581" y="579676"/>
                        <a:pt x="962581" y="579676"/>
                        <a:pt x="962581" y="579676"/>
                      </a:cubicBezTo>
                      <a:lnTo>
                        <a:pt x="962581" y="579676"/>
                      </a:lnTo>
                      <a:close/>
                      <a:moveTo>
                        <a:pt x="462677" y="526495"/>
                      </a:moveTo>
                      <a:cubicBezTo>
                        <a:pt x="462677" y="526495"/>
                        <a:pt x="473313" y="537131"/>
                        <a:pt x="483949" y="547767"/>
                      </a:cubicBezTo>
                      <a:cubicBezTo>
                        <a:pt x="494586" y="558403"/>
                        <a:pt x="505222" y="579676"/>
                        <a:pt x="505222" y="579676"/>
                      </a:cubicBezTo>
                      <a:lnTo>
                        <a:pt x="505222" y="590312"/>
                      </a:lnTo>
                      <a:lnTo>
                        <a:pt x="483949" y="590312"/>
                      </a:lnTo>
                      <a:cubicBezTo>
                        <a:pt x="462677" y="590312"/>
                        <a:pt x="452041" y="590312"/>
                        <a:pt x="452041" y="590312"/>
                      </a:cubicBezTo>
                      <a:cubicBezTo>
                        <a:pt x="452041" y="590312"/>
                        <a:pt x="452041" y="579676"/>
                        <a:pt x="452041" y="569040"/>
                      </a:cubicBezTo>
                      <a:cubicBezTo>
                        <a:pt x="452041" y="558403"/>
                        <a:pt x="452041" y="558403"/>
                        <a:pt x="452041" y="558403"/>
                      </a:cubicBezTo>
                      <a:cubicBezTo>
                        <a:pt x="462677" y="558403"/>
                        <a:pt x="462677" y="558403"/>
                        <a:pt x="462677" y="547767"/>
                      </a:cubicBezTo>
                      <a:cubicBezTo>
                        <a:pt x="452041" y="526495"/>
                        <a:pt x="462677" y="526495"/>
                        <a:pt x="462677" y="526495"/>
                      </a:cubicBezTo>
                      <a:close/>
                      <a:moveTo>
                        <a:pt x="505222" y="611585"/>
                      </a:moveTo>
                      <a:lnTo>
                        <a:pt x="483949" y="611585"/>
                      </a:lnTo>
                      <a:cubicBezTo>
                        <a:pt x="473313" y="611585"/>
                        <a:pt x="462677" y="611585"/>
                        <a:pt x="462677" y="611585"/>
                      </a:cubicBezTo>
                      <a:cubicBezTo>
                        <a:pt x="462677" y="611585"/>
                        <a:pt x="462677" y="611585"/>
                        <a:pt x="462677" y="611585"/>
                      </a:cubicBezTo>
                      <a:cubicBezTo>
                        <a:pt x="462677" y="611585"/>
                        <a:pt x="462677" y="611585"/>
                        <a:pt x="483949" y="611585"/>
                      </a:cubicBezTo>
                      <a:lnTo>
                        <a:pt x="505222" y="611585"/>
                      </a:lnTo>
                      <a:close/>
                      <a:moveTo>
                        <a:pt x="143589" y="622221"/>
                      </a:moveTo>
                      <a:cubicBezTo>
                        <a:pt x="154226" y="622221"/>
                        <a:pt x="154226" y="622221"/>
                        <a:pt x="154226" y="622221"/>
                      </a:cubicBezTo>
                      <a:lnTo>
                        <a:pt x="154226" y="622221"/>
                      </a:lnTo>
                      <a:cubicBezTo>
                        <a:pt x="154226" y="622221"/>
                        <a:pt x="143589" y="622221"/>
                        <a:pt x="143589" y="622221"/>
                      </a:cubicBezTo>
                      <a:cubicBezTo>
                        <a:pt x="132953" y="622221"/>
                        <a:pt x="122317" y="622221"/>
                        <a:pt x="122317" y="622221"/>
                      </a:cubicBezTo>
                      <a:cubicBezTo>
                        <a:pt x="122317" y="622221"/>
                        <a:pt x="132953" y="622221"/>
                        <a:pt x="143589" y="622221"/>
                      </a:cubicBezTo>
                      <a:close/>
                      <a:moveTo>
                        <a:pt x="462677" y="643493"/>
                      </a:moveTo>
                      <a:cubicBezTo>
                        <a:pt x="462677" y="643493"/>
                        <a:pt x="462677" y="643493"/>
                        <a:pt x="462677" y="643493"/>
                      </a:cubicBezTo>
                      <a:lnTo>
                        <a:pt x="462677" y="643493"/>
                      </a:lnTo>
                      <a:cubicBezTo>
                        <a:pt x="462677" y="643493"/>
                        <a:pt x="462677" y="643493"/>
                        <a:pt x="462677" y="643493"/>
                      </a:cubicBezTo>
                      <a:close/>
                      <a:moveTo>
                        <a:pt x="398859" y="643493"/>
                      </a:moveTo>
                      <a:cubicBezTo>
                        <a:pt x="409496" y="643493"/>
                        <a:pt x="409496" y="643493"/>
                        <a:pt x="409496" y="643493"/>
                      </a:cubicBezTo>
                      <a:lnTo>
                        <a:pt x="409496" y="643493"/>
                      </a:lnTo>
                      <a:cubicBezTo>
                        <a:pt x="409496" y="643493"/>
                        <a:pt x="409496" y="643493"/>
                        <a:pt x="398859" y="643493"/>
                      </a:cubicBezTo>
                      <a:cubicBezTo>
                        <a:pt x="388223" y="643493"/>
                        <a:pt x="388223" y="643493"/>
                        <a:pt x="377587" y="643493"/>
                      </a:cubicBezTo>
                      <a:lnTo>
                        <a:pt x="377587" y="643493"/>
                      </a:lnTo>
                      <a:cubicBezTo>
                        <a:pt x="388223" y="643493"/>
                        <a:pt x="398859" y="643493"/>
                        <a:pt x="398859" y="643493"/>
                      </a:cubicBezTo>
                      <a:close/>
                      <a:moveTo>
                        <a:pt x="218043" y="643493"/>
                      </a:moveTo>
                      <a:cubicBezTo>
                        <a:pt x="218043" y="643493"/>
                        <a:pt x="207407" y="643493"/>
                        <a:pt x="218043" y="643493"/>
                      </a:cubicBezTo>
                      <a:cubicBezTo>
                        <a:pt x="207407" y="643493"/>
                        <a:pt x="207407" y="643493"/>
                        <a:pt x="218043" y="643493"/>
                      </a:cubicBezTo>
                      <a:lnTo>
                        <a:pt x="218043" y="643493"/>
                      </a:lnTo>
                      <a:cubicBezTo>
                        <a:pt x="207407" y="643493"/>
                        <a:pt x="207407" y="643493"/>
                        <a:pt x="218043" y="643493"/>
                      </a:cubicBezTo>
                      <a:cubicBezTo>
                        <a:pt x="207407" y="643493"/>
                        <a:pt x="218043" y="643493"/>
                        <a:pt x="218043" y="643493"/>
                      </a:cubicBezTo>
                      <a:lnTo>
                        <a:pt x="218043" y="643493"/>
                      </a:lnTo>
                      <a:close/>
                      <a:moveTo>
                        <a:pt x="526495" y="654130"/>
                      </a:moveTo>
                      <a:cubicBezTo>
                        <a:pt x="526495" y="654130"/>
                        <a:pt x="526495" y="654130"/>
                        <a:pt x="526495" y="654130"/>
                      </a:cubicBezTo>
                      <a:lnTo>
                        <a:pt x="526495" y="654130"/>
                      </a:lnTo>
                      <a:cubicBezTo>
                        <a:pt x="526495" y="654130"/>
                        <a:pt x="526495" y="654130"/>
                        <a:pt x="526495" y="654130"/>
                      </a:cubicBezTo>
                      <a:close/>
                      <a:moveTo>
                        <a:pt x="686038" y="675402"/>
                      </a:moveTo>
                      <a:cubicBezTo>
                        <a:pt x="686038" y="675402"/>
                        <a:pt x="686038" y="675402"/>
                        <a:pt x="686038" y="675402"/>
                      </a:cubicBezTo>
                      <a:lnTo>
                        <a:pt x="686038" y="675402"/>
                      </a:lnTo>
                      <a:cubicBezTo>
                        <a:pt x="686038" y="675402"/>
                        <a:pt x="686038" y="675402"/>
                        <a:pt x="686038" y="675402"/>
                      </a:cubicBezTo>
                      <a:cubicBezTo>
                        <a:pt x="675402" y="675402"/>
                        <a:pt x="675402" y="675402"/>
                        <a:pt x="686038" y="675402"/>
                      </a:cubicBezTo>
                      <a:lnTo>
                        <a:pt x="686038" y="675402"/>
                      </a:lnTo>
                      <a:cubicBezTo>
                        <a:pt x="675402" y="675402"/>
                        <a:pt x="675402" y="675402"/>
                        <a:pt x="686038" y="675402"/>
                      </a:cubicBezTo>
                      <a:close/>
                      <a:moveTo>
                        <a:pt x="1419940" y="717947"/>
                      </a:moveTo>
                      <a:cubicBezTo>
                        <a:pt x="1419940" y="717947"/>
                        <a:pt x="1419940" y="717947"/>
                        <a:pt x="1419940" y="717947"/>
                      </a:cubicBezTo>
                      <a:lnTo>
                        <a:pt x="1419940" y="717947"/>
                      </a:lnTo>
                      <a:cubicBezTo>
                        <a:pt x="1419940" y="717947"/>
                        <a:pt x="1419940" y="717947"/>
                        <a:pt x="1419940" y="717947"/>
                      </a:cubicBezTo>
                      <a:close/>
                      <a:moveTo>
                        <a:pt x="1611392" y="696675"/>
                      </a:moveTo>
                      <a:cubicBezTo>
                        <a:pt x="1611392" y="696675"/>
                        <a:pt x="1611392" y="696675"/>
                        <a:pt x="1611392" y="696675"/>
                      </a:cubicBezTo>
                      <a:cubicBezTo>
                        <a:pt x="1611392" y="696675"/>
                        <a:pt x="1590120" y="717947"/>
                        <a:pt x="1590120" y="717947"/>
                      </a:cubicBezTo>
                      <a:cubicBezTo>
                        <a:pt x="1590120" y="717947"/>
                        <a:pt x="1590120" y="717947"/>
                        <a:pt x="1590120" y="717947"/>
                      </a:cubicBezTo>
                      <a:lnTo>
                        <a:pt x="1590120" y="717947"/>
                      </a:lnTo>
                      <a:cubicBezTo>
                        <a:pt x="1590120" y="717947"/>
                        <a:pt x="1590120" y="707311"/>
                        <a:pt x="1600756" y="707311"/>
                      </a:cubicBezTo>
                      <a:cubicBezTo>
                        <a:pt x="1590120" y="696675"/>
                        <a:pt x="1600756" y="696675"/>
                        <a:pt x="1611392" y="696675"/>
                      </a:cubicBezTo>
                      <a:lnTo>
                        <a:pt x="1611392" y="696675"/>
                      </a:lnTo>
                      <a:close/>
                      <a:moveTo>
                        <a:pt x="1228487" y="696675"/>
                      </a:moveTo>
                      <a:cubicBezTo>
                        <a:pt x="1239123" y="696675"/>
                        <a:pt x="1239123" y="696675"/>
                        <a:pt x="1228487" y="696675"/>
                      </a:cubicBezTo>
                      <a:cubicBezTo>
                        <a:pt x="1239123" y="707311"/>
                        <a:pt x="1239123" y="717947"/>
                        <a:pt x="1239123" y="717947"/>
                      </a:cubicBezTo>
                      <a:cubicBezTo>
                        <a:pt x="1239123" y="717947"/>
                        <a:pt x="1239123" y="717947"/>
                        <a:pt x="1239123" y="717947"/>
                      </a:cubicBezTo>
                      <a:cubicBezTo>
                        <a:pt x="1239123" y="717947"/>
                        <a:pt x="1239123" y="717947"/>
                        <a:pt x="1239123" y="717947"/>
                      </a:cubicBezTo>
                      <a:cubicBezTo>
                        <a:pt x="1239123" y="707311"/>
                        <a:pt x="1228487" y="696675"/>
                        <a:pt x="1228487" y="696675"/>
                      </a:cubicBezTo>
                      <a:lnTo>
                        <a:pt x="1228487" y="696675"/>
                      </a:lnTo>
                      <a:close/>
                      <a:moveTo>
                        <a:pt x="1196578" y="728583"/>
                      </a:moveTo>
                      <a:cubicBezTo>
                        <a:pt x="1196578" y="728583"/>
                        <a:pt x="1196578" y="728583"/>
                        <a:pt x="1196578" y="728583"/>
                      </a:cubicBezTo>
                      <a:lnTo>
                        <a:pt x="1196578" y="728583"/>
                      </a:lnTo>
                      <a:cubicBezTo>
                        <a:pt x="1196578" y="728583"/>
                        <a:pt x="1196578" y="728583"/>
                        <a:pt x="1196578" y="728583"/>
                      </a:cubicBezTo>
                      <a:close/>
                      <a:moveTo>
                        <a:pt x="1196578" y="739220"/>
                      </a:moveTo>
                      <a:lnTo>
                        <a:pt x="1196578" y="739220"/>
                      </a:lnTo>
                      <a:cubicBezTo>
                        <a:pt x="1196578" y="739220"/>
                        <a:pt x="1207215" y="739220"/>
                        <a:pt x="1196578" y="739220"/>
                      </a:cubicBezTo>
                      <a:cubicBezTo>
                        <a:pt x="1207215" y="749856"/>
                        <a:pt x="1207215" y="749856"/>
                        <a:pt x="1196578" y="739220"/>
                      </a:cubicBezTo>
                      <a:cubicBezTo>
                        <a:pt x="1207215" y="749856"/>
                        <a:pt x="1196578" y="749856"/>
                        <a:pt x="1196578" y="739220"/>
                      </a:cubicBezTo>
                      <a:cubicBezTo>
                        <a:pt x="1196578" y="739220"/>
                        <a:pt x="1196578" y="739220"/>
                        <a:pt x="1196578" y="739220"/>
                      </a:cubicBezTo>
                      <a:lnTo>
                        <a:pt x="1196578" y="739220"/>
                      </a:lnTo>
                      <a:close/>
                      <a:moveTo>
                        <a:pt x="1419940" y="717947"/>
                      </a:moveTo>
                      <a:cubicBezTo>
                        <a:pt x="1419940" y="717947"/>
                        <a:pt x="1430576" y="717947"/>
                        <a:pt x="1441212" y="717947"/>
                      </a:cubicBezTo>
                      <a:cubicBezTo>
                        <a:pt x="1462485" y="728583"/>
                        <a:pt x="1473121" y="749856"/>
                        <a:pt x="1441212" y="771128"/>
                      </a:cubicBezTo>
                      <a:cubicBezTo>
                        <a:pt x="1441212" y="781765"/>
                        <a:pt x="1441212" y="781765"/>
                        <a:pt x="1419940" y="781765"/>
                      </a:cubicBezTo>
                      <a:lnTo>
                        <a:pt x="1409303" y="781765"/>
                      </a:lnTo>
                      <a:lnTo>
                        <a:pt x="1398667" y="771128"/>
                      </a:lnTo>
                      <a:cubicBezTo>
                        <a:pt x="1388031" y="760492"/>
                        <a:pt x="1388031" y="749856"/>
                        <a:pt x="1398667" y="739220"/>
                      </a:cubicBezTo>
                      <a:cubicBezTo>
                        <a:pt x="1398667" y="728583"/>
                        <a:pt x="1409303" y="717947"/>
                        <a:pt x="1419940" y="717947"/>
                      </a:cubicBezTo>
                      <a:close/>
                      <a:moveTo>
                        <a:pt x="1281668" y="866855"/>
                      </a:moveTo>
                      <a:cubicBezTo>
                        <a:pt x="1281668" y="866855"/>
                        <a:pt x="1281668" y="866855"/>
                        <a:pt x="1281668" y="866855"/>
                      </a:cubicBezTo>
                      <a:lnTo>
                        <a:pt x="1281668" y="866855"/>
                      </a:lnTo>
                      <a:cubicBezTo>
                        <a:pt x="1281668" y="866855"/>
                        <a:pt x="1281668" y="866855"/>
                        <a:pt x="1281668" y="866855"/>
                      </a:cubicBezTo>
                      <a:close/>
                      <a:moveTo>
                        <a:pt x="1473121" y="792401"/>
                      </a:moveTo>
                      <a:lnTo>
                        <a:pt x="1473121" y="792401"/>
                      </a:lnTo>
                      <a:cubicBezTo>
                        <a:pt x="1462485" y="803037"/>
                        <a:pt x="1462485" y="813673"/>
                        <a:pt x="1462485" y="813673"/>
                      </a:cubicBezTo>
                      <a:cubicBezTo>
                        <a:pt x="1462485" y="824310"/>
                        <a:pt x="1462485" y="824310"/>
                        <a:pt x="1451848" y="834946"/>
                      </a:cubicBezTo>
                      <a:cubicBezTo>
                        <a:pt x="1441212" y="845582"/>
                        <a:pt x="1419940" y="888127"/>
                        <a:pt x="1419940" y="888127"/>
                      </a:cubicBezTo>
                      <a:cubicBezTo>
                        <a:pt x="1419940" y="888127"/>
                        <a:pt x="1419940" y="888127"/>
                        <a:pt x="1409303" y="898763"/>
                      </a:cubicBezTo>
                      <a:cubicBezTo>
                        <a:pt x="1409303" y="898763"/>
                        <a:pt x="1398667" y="909400"/>
                        <a:pt x="1388031" y="909400"/>
                      </a:cubicBezTo>
                      <a:cubicBezTo>
                        <a:pt x="1377395" y="920036"/>
                        <a:pt x="1377395" y="930672"/>
                        <a:pt x="1345486" y="941308"/>
                      </a:cubicBezTo>
                      <a:cubicBezTo>
                        <a:pt x="1334850" y="951945"/>
                        <a:pt x="1324213" y="951945"/>
                        <a:pt x="1313577" y="951945"/>
                      </a:cubicBezTo>
                      <a:cubicBezTo>
                        <a:pt x="1313577" y="951945"/>
                        <a:pt x="1313577" y="951945"/>
                        <a:pt x="1313577" y="951945"/>
                      </a:cubicBezTo>
                      <a:cubicBezTo>
                        <a:pt x="1313577" y="951945"/>
                        <a:pt x="1302941" y="941308"/>
                        <a:pt x="1292305" y="930672"/>
                      </a:cubicBezTo>
                      <a:cubicBezTo>
                        <a:pt x="1271032" y="909400"/>
                        <a:pt x="1271032" y="909400"/>
                        <a:pt x="1271032" y="888127"/>
                      </a:cubicBezTo>
                      <a:cubicBezTo>
                        <a:pt x="1271032" y="877491"/>
                        <a:pt x="1271032" y="866855"/>
                        <a:pt x="1271032" y="866855"/>
                      </a:cubicBezTo>
                      <a:cubicBezTo>
                        <a:pt x="1271032" y="866855"/>
                        <a:pt x="1271032" y="866855"/>
                        <a:pt x="1271032" y="866855"/>
                      </a:cubicBezTo>
                      <a:cubicBezTo>
                        <a:pt x="1271032" y="866855"/>
                        <a:pt x="1281668" y="866855"/>
                        <a:pt x="1292305" y="866855"/>
                      </a:cubicBezTo>
                      <a:cubicBezTo>
                        <a:pt x="1324213" y="877491"/>
                        <a:pt x="1345486" y="877491"/>
                        <a:pt x="1356122" y="877491"/>
                      </a:cubicBezTo>
                      <a:cubicBezTo>
                        <a:pt x="1356122" y="877491"/>
                        <a:pt x="1366758" y="877491"/>
                        <a:pt x="1366758" y="877491"/>
                      </a:cubicBezTo>
                      <a:lnTo>
                        <a:pt x="1377395" y="877491"/>
                      </a:lnTo>
                      <a:lnTo>
                        <a:pt x="1377395" y="866855"/>
                      </a:lnTo>
                      <a:cubicBezTo>
                        <a:pt x="1377395" y="866855"/>
                        <a:pt x="1377395" y="845582"/>
                        <a:pt x="1377395" y="824310"/>
                      </a:cubicBezTo>
                      <a:lnTo>
                        <a:pt x="1377395" y="781765"/>
                      </a:lnTo>
                      <a:lnTo>
                        <a:pt x="1398667" y="781765"/>
                      </a:lnTo>
                      <a:cubicBezTo>
                        <a:pt x="1409303" y="781765"/>
                        <a:pt x="1430576" y="781765"/>
                        <a:pt x="1451848" y="781765"/>
                      </a:cubicBezTo>
                      <a:lnTo>
                        <a:pt x="1473121" y="792401"/>
                      </a:lnTo>
                      <a:close/>
                      <a:moveTo>
                        <a:pt x="1717755" y="973217"/>
                      </a:moveTo>
                      <a:cubicBezTo>
                        <a:pt x="1717755" y="973217"/>
                        <a:pt x="1717755" y="973217"/>
                        <a:pt x="1717755" y="973217"/>
                      </a:cubicBezTo>
                      <a:lnTo>
                        <a:pt x="1717755" y="973217"/>
                      </a:lnTo>
                      <a:cubicBezTo>
                        <a:pt x="1717755" y="973217"/>
                        <a:pt x="1717755" y="973217"/>
                        <a:pt x="1717755" y="973217"/>
                      </a:cubicBezTo>
                      <a:close/>
                      <a:moveTo>
                        <a:pt x="1696482" y="994490"/>
                      </a:moveTo>
                      <a:cubicBezTo>
                        <a:pt x="1696482" y="994490"/>
                        <a:pt x="1696482" y="994490"/>
                        <a:pt x="1696482" y="994490"/>
                      </a:cubicBezTo>
                      <a:lnTo>
                        <a:pt x="1696482" y="994490"/>
                      </a:lnTo>
                      <a:cubicBezTo>
                        <a:pt x="1696482" y="994490"/>
                        <a:pt x="1696482" y="994490"/>
                        <a:pt x="1696482" y="994490"/>
                      </a:cubicBezTo>
                      <a:lnTo>
                        <a:pt x="1696482" y="994490"/>
                      </a:lnTo>
                      <a:close/>
                      <a:moveTo>
                        <a:pt x="1356122" y="1249760"/>
                      </a:moveTo>
                      <a:cubicBezTo>
                        <a:pt x="1356122" y="1249760"/>
                        <a:pt x="1356122" y="1249760"/>
                        <a:pt x="1356122" y="1249760"/>
                      </a:cubicBezTo>
                      <a:lnTo>
                        <a:pt x="1356122" y="1249760"/>
                      </a:lnTo>
                      <a:cubicBezTo>
                        <a:pt x="1356122" y="1249760"/>
                        <a:pt x="1356122" y="1249760"/>
                        <a:pt x="1356122" y="1249760"/>
                      </a:cubicBezTo>
                      <a:close/>
                      <a:moveTo>
                        <a:pt x="1366758" y="1249760"/>
                      </a:moveTo>
                      <a:cubicBezTo>
                        <a:pt x="1366758" y="1249760"/>
                        <a:pt x="1366758" y="1249760"/>
                        <a:pt x="1366758" y="1249760"/>
                      </a:cubicBezTo>
                      <a:cubicBezTo>
                        <a:pt x="1366758" y="1249760"/>
                        <a:pt x="1366758" y="1249760"/>
                        <a:pt x="1366758" y="1249760"/>
                      </a:cubicBezTo>
                      <a:lnTo>
                        <a:pt x="1366758" y="1249760"/>
                      </a:lnTo>
                      <a:close/>
                      <a:moveTo>
                        <a:pt x="1324213" y="1281669"/>
                      </a:moveTo>
                      <a:cubicBezTo>
                        <a:pt x="1324213" y="1281669"/>
                        <a:pt x="1324213" y="1281669"/>
                        <a:pt x="1324213" y="1281669"/>
                      </a:cubicBezTo>
                      <a:cubicBezTo>
                        <a:pt x="1324213" y="1281669"/>
                        <a:pt x="1324213" y="1281669"/>
                        <a:pt x="1324213" y="1281669"/>
                      </a:cubicBezTo>
                      <a:lnTo>
                        <a:pt x="1324213" y="1281669"/>
                      </a:lnTo>
                      <a:close/>
                      <a:moveTo>
                        <a:pt x="2781380" y="1292305"/>
                      </a:moveTo>
                      <a:cubicBezTo>
                        <a:pt x="2781380" y="1292305"/>
                        <a:pt x="2792016" y="1313577"/>
                        <a:pt x="2792016" y="1324214"/>
                      </a:cubicBezTo>
                      <a:cubicBezTo>
                        <a:pt x="2792016" y="1334850"/>
                        <a:pt x="2792016" y="1334850"/>
                        <a:pt x="2792016" y="1334850"/>
                      </a:cubicBezTo>
                      <a:cubicBezTo>
                        <a:pt x="2792016" y="1334850"/>
                        <a:pt x="2792016" y="1324214"/>
                        <a:pt x="2792016" y="1313577"/>
                      </a:cubicBezTo>
                      <a:cubicBezTo>
                        <a:pt x="2781380" y="1313577"/>
                        <a:pt x="2781380" y="1302941"/>
                        <a:pt x="2781380" y="1292305"/>
                      </a:cubicBezTo>
                      <a:cubicBezTo>
                        <a:pt x="2781380" y="1292305"/>
                        <a:pt x="2781380" y="1292305"/>
                        <a:pt x="2781380" y="1292305"/>
                      </a:cubicBezTo>
                      <a:close/>
                      <a:moveTo>
                        <a:pt x="2792016" y="1366759"/>
                      </a:moveTo>
                      <a:cubicBezTo>
                        <a:pt x="2792016" y="1366759"/>
                        <a:pt x="2792016" y="1366759"/>
                        <a:pt x="2792016" y="1366759"/>
                      </a:cubicBezTo>
                      <a:cubicBezTo>
                        <a:pt x="2792016" y="1366759"/>
                        <a:pt x="2792016" y="1366759"/>
                        <a:pt x="2792016" y="1366759"/>
                      </a:cubicBezTo>
                      <a:lnTo>
                        <a:pt x="2792016" y="1366759"/>
                      </a:lnTo>
                      <a:close/>
                      <a:moveTo>
                        <a:pt x="1717755" y="994490"/>
                      </a:moveTo>
                      <a:lnTo>
                        <a:pt x="1717755" y="994490"/>
                      </a:lnTo>
                      <a:cubicBezTo>
                        <a:pt x="1717755" y="994490"/>
                        <a:pt x="1717755" y="1005126"/>
                        <a:pt x="1717755" y="1026398"/>
                      </a:cubicBezTo>
                      <a:cubicBezTo>
                        <a:pt x="1717755" y="1068943"/>
                        <a:pt x="1728391" y="1111489"/>
                        <a:pt x="1749663" y="1154034"/>
                      </a:cubicBezTo>
                      <a:cubicBezTo>
                        <a:pt x="1792208" y="1271032"/>
                        <a:pt x="1802845" y="1313577"/>
                        <a:pt x="1813481" y="1324214"/>
                      </a:cubicBezTo>
                      <a:cubicBezTo>
                        <a:pt x="1824117" y="1334850"/>
                        <a:pt x="1824117" y="1334850"/>
                        <a:pt x="1813481" y="1345486"/>
                      </a:cubicBezTo>
                      <a:cubicBezTo>
                        <a:pt x="1813481" y="1356122"/>
                        <a:pt x="1802845" y="1356122"/>
                        <a:pt x="1802845" y="1356122"/>
                      </a:cubicBezTo>
                      <a:cubicBezTo>
                        <a:pt x="1802845" y="1366759"/>
                        <a:pt x="1802845" y="1366759"/>
                        <a:pt x="1824117" y="1388031"/>
                      </a:cubicBezTo>
                      <a:cubicBezTo>
                        <a:pt x="1834754" y="1398667"/>
                        <a:pt x="1834754" y="1398667"/>
                        <a:pt x="1834754" y="1398667"/>
                      </a:cubicBezTo>
                      <a:cubicBezTo>
                        <a:pt x="1834754" y="1398667"/>
                        <a:pt x="1802845" y="1419940"/>
                        <a:pt x="1760300" y="1419940"/>
                      </a:cubicBezTo>
                      <a:cubicBezTo>
                        <a:pt x="1749663" y="1419940"/>
                        <a:pt x="1728391" y="1419940"/>
                        <a:pt x="1707118" y="1419940"/>
                      </a:cubicBezTo>
                      <a:cubicBezTo>
                        <a:pt x="1685846" y="1419940"/>
                        <a:pt x="1664574" y="1419940"/>
                        <a:pt x="1653937" y="1419940"/>
                      </a:cubicBezTo>
                      <a:cubicBezTo>
                        <a:pt x="1622028" y="1409304"/>
                        <a:pt x="1611392" y="1409304"/>
                        <a:pt x="1590120" y="1398667"/>
                      </a:cubicBezTo>
                      <a:cubicBezTo>
                        <a:pt x="1536938" y="1377395"/>
                        <a:pt x="1483757" y="1345486"/>
                        <a:pt x="1441212" y="1313577"/>
                      </a:cubicBezTo>
                      <a:cubicBezTo>
                        <a:pt x="1419940" y="1292305"/>
                        <a:pt x="1388031" y="1260396"/>
                        <a:pt x="1377395" y="1249760"/>
                      </a:cubicBezTo>
                      <a:cubicBezTo>
                        <a:pt x="1377395" y="1249760"/>
                        <a:pt x="1377395" y="1249760"/>
                        <a:pt x="1398667" y="1249760"/>
                      </a:cubicBezTo>
                      <a:cubicBezTo>
                        <a:pt x="1441212" y="1249760"/>
                        <a:pt x="1462485" y="1228487"/>
                        <a:pt x="1462485" y="1207215"/>
                      </a:cubicBezTo>
                      <a:cubicBezTo>
                        <a:pt x="1462485" y="1196578"/>
                        <a:pt x="1462485" y="1196578"/>
                        <a:pt x="1483757" y="1196578"/>
                      </a:cubicBezTo>
                      <a:cubicBezTo>
                        <a:pt x="1515666" y="1175306"/>
                        <a:pt x="1526302" y="1164670"/>
                        <a:pt x="1568847" y="1122125"/>
                      </a:cubicBezTo>
                      <a:cubicBezTo>
                        <a:pt x="1590120" y="1100852"/>
                        <a:pt x="1622028" y="1068943"/>
                        <a:pt x="1632665" y="1068943"/>
                      </a:cubicBezTo>
                      <a:cubicBezTo>
                        <a:pt x="1632665" y="1047671"/>
                        <a:pt x="1653937" y="1037035"/>
                        <a:pt x="1664574" y="1026398"/>
                      </a:cubicBezTo>
                      <a:cubicBezTo>
                        <a:pt x="1675210" y="1015762"/>
                        <a:pt x="1685846" y="1005126"/>
                        <a:pt x="1685846" y="1005126"/>
                      </a:cubicBezTo>
                      <a:cubicBezTo>
                        <a:pt x="1685846" y="1005126"/>
                        <a:pt x="1685846" y="1005126"/>
                        <a:pt x="1685846" y="1005126"/>
                      </a:cubicBezTo>
                      <a:cubicBezTo>
                        <a:pt x="1685846" y="1005126"/>
                        <a:pt x="1685846" y="1026398"/>
                        <a:pt x="1685846" y="1058307"/>
                      </a:cubicBezTo>
                      <a:cubicBezTo>
                        <a:pt x="1685846" y="1079580"/>
                        <a:pt x="1685846" y="1122125"/>
                        <a:pt x="1696482" y="1143397"/>
                      </a:cubicBezTo>
                      <a:cubicBezTo>
                        <a:pt x="1707118" y="1196578"/>
                        <a:pt x="1707118" y="1260396"/>
                        <a:pt x="1696482" y="1302941"/>
                      </a:cubicBezTo>
                      <a:cubicBezTo>
                        <a:pt x="1696482" y="1334850"/>
                        <a:pt x="1696482" y="1334850"/>
                        <a:pt x="1685846" y="1356122"/>
                      </a:cubicBezTo>
                      <a:cubicBezTo>
                        <a:pt x="1675210" y="1366759"/>
                        <a:pt x="1675210" y="1377395"/>
                        <a:pt x="1675210" y="1377395"/>
                      </a:cubicBezTo>
                      <a:cubicBezTo>
                        <a:pt x="1675210" y="1377395"/>
                        <a:pt x="1696482" y="1388031"/>
                        <a:pt x="1707118" y="1398667"/>
                      </a:cubicBezTo>
                      <a:cubicBezTo>
                        <a:pt x="1707118" y="1398667"/>
                        <a:pt x="1707118" y="1398667"/>
                        <a:pt x="1707118" y="1398667"/>
                      </a:cubicBezTo>
                      <a:cubicBezTo>
                        <a:pt x="1717755" y="1398667"/>
                        <a:pt x="1728391" y="1377395"/>
                        <a:pt x="1728391" y="1302941"/>
                      </a:cubicBezTo>
                      <a:cubicBezTo>
                        <a:pt x="1728391" y="1249760"/>
                        <a:pt x="1728391" y="1132761"/>
                        <a:pt x="1728391" y="1132761"/>
                      </a:cubicBezTo>
                      <a:cubicBezTo>
                        <a:pt x="1717755" y="1143397"/>
                        <a:pt x="1707118" y="1005126"/>
                        <a:pt x="1717755" y="994490"/>
                      </a:cubicBezTo>
                      <a:lnTo>
                        <a:pt x="1717755" y="994490"/>
                      </a:lnTo>
                      <a:close/>
                      <a:moveTo>
                        <a:pt x="1962388" y="1568847"/>
                      </a:moveTo>
                      <a:cubicBezTo>
                        <a:pt x="1962388" y="1568847"/>
                        <a:pt x="1962388" y="1568847"/>
                        <a:pt x="1962388" y="1568847"/>
                      </a:cubicBezTo>
                      <a:lnTo>
                        <a:pt x="1962388" y="1568847"/>
                      </a:lnTo>
                      <a:cubicBezTo>
                        <a:pt x="1962388" y="1568847"/>
                        <a:pt x="1962388" y="1568847"/>
                        <a:pt x="1962388" y="1568847"/>
                      </a:cubicBezTo>
                      <a:lnTo>
                        <a:pt x="1962388" y="1568847"/>
                      </a:lnTo>
                      <a:close/>
                      <a:moveTo>
                        <a:pt x="2664381" y="1739027"/>
                      </a:moveTo>
                      <a:cubicBezTo>
                        <a:pt x="2664381" y="1739027"/>
                        <a:pt x="2664381" y="1739027"/>
                        <a:pt x="2664381" y="1739027"/>
                      </a:cubicBezTo>
                      <a:lnTo>
                        <a:pt x="2664381" y="1739027"/>
                      </a:lnTo>
                      <a:cubicBezTo>
                        <a:pt x="2664381" y="1739027"/>
                        <a:pt x="2664381" y="1739027"/>
                        <a:pt x="2664381" y="1739027"/>
                      </a:cubicBezTo>
                      <a:close/>
                      <a:moveTo>
                        <a:pt x="2760107" y="1760300"/>
                      </a:moveTo>
                      <a:cubicBezTo>
                        <a:pt x="2760107" y="1760300"/>
                        <a:pt x="2760107" y="1760300"/>
                        <a:pt x="2760107" y="1760300"/>
                      </a:cubicBezTo>
                      <a:cubicBezTo>
                        <a:pt x="2760107" y="1760300"/>
                        <a:pt x="2760107" y="1760300"/>
                        <a:pt x="2760107" y="1760300"/>
                      </a:cubicBezTo>
                      <a:lnTo>
                        <a:pt x="2760107" y="1760300"/>
                      </a:lnTo>
                      <a:close/>
                      <a:moveTo>
                        <a:pt x="2632473" y="1834754"/>
                      </a:moveTo>
                      <a:cubicBezTo>
                        <a:pt x="2643109" y="1834754"/>
                        <a:pt x="2643109" y="1834754"/>
                        <a:pt x="2632473" y="1834754"/>
                      </a:cubicBezTo>
                      <a:lnTo>
                        <a:pt x="2632473" y="1834754"/>
                      </a:lnTo>
                      <a:cubicBezTo>
                        <a:pt x="2643109" y="1834754"/>
                        <a:pt x="2643109" y="1834754"/>
                        <a:pt x="2632473" y="1834754"/>
                      </a:cubicBezTo>
                      <a:lnTo>
                        <a:pt x="2632473" y="1834754"/>
                      </a:lnTo>
                      <a:close/>
                      <a:moveTo>
                        <a:pt x="1696482" y="2579291"/>
                      </a:moveTo>
                      <a:cubicBezTo>
                        <a:pt x="1696482" y="2579291"/>
                        <a:pt x="1696482" y="2579291"/>
                        <a:pt x="1696482" y="2579291"/>
                      </a:cubicBezTo>
                      <a:lnTo>
                        <a:pt x="1696482" y="2579291"/>
                      </a:lnTo>
                      <a:cubicBezTo>
                        <a:pt x="1696482" y="2579291"/>
                        <a:pt x="1696482" y="2579291"/>
                        <a:pt x="1696482" y="2579291"/>
                      </a:cubicBezTo>
                      <a:close/>
                      <a:moveTo>
                        <a:pt x="2153841" y="2685654"/>
                      </a:moveTo>
                      <a:lnTo>
                        <a:pt x="2153841" y="2685654"/>
                      </a:lnTo>
                      <a:cubicBezTo>
                        <a:pt x="2153841" y="2685654"/>
                        <a:pt x="2153841" y="2685654"/>
                        <a:pt x="2153841" y="2685654"/>
                      </a:cubicBezTo>
                      <a:cubicBezTo>
                        <a:pt x="2153841" y="2685654"/>
                        <a:pt x="2153841" y="2685654"/>
                        <a:pt x="2153841" y="2685654"/>
                      </a:cubicBezTo>
                      <a:lnTo>
                        <a:pt x="2153841" y="2685654"/>
                      </a:lnTo>
                      <a:close/>
                      <a:moveTo>
                        <a:pt x="1983661" y="2930288"/>
                      </a:moveTo>
                      <a:cubicBezTo>
                        <a:pt x="1983661" y="2930288"/>
                        <a:pt x="1983661" y="2930288"/>
                        <a:pt x="1983661" y="2930288"/>
                      </a:cubicBezTo>
                      <a:lnTo>
                        <a:pt x="1983661" y="2930288"/>
                      </a:lnTo>
                      <a:cubicBezTo>
                        <a:pt x="1983661" y="2930288"/>
                        <a:pt x="1983661" y="2930288"/>
                        <a:pt x="1983661" y="2930288"/>
                      </a:cubicBezTo>
                      <a:close/>
                      <a:moveTo>
                        <a:pt x="2026206" y="2940924"/>
                      </a:moveTo>
                      <a:cubicBezTo>
                        <a:pt x="2026206" y="2940924"/>
                        <a:pt x="2026206" y="2940924"/>
                        <a:pt x="2026206" y="2940924"/>
                      </a:cubicBezTo>
                      <a:lnTo>
                        <a:pt x="2026206" y="2940924"/>
                      </a:lnTo>
                      <a:cubicBezTo>
                        <a:pt x="2026206" y="2940924"/>
                        <a:pt x="2026206" y="2940924"/>
                        <a:pt x="2026206" y="2940924"/>
                      </a:cubicBezTo>
                      <a:lnTo>
                        <a:pt x="2026206" y="2940924"/>
                      </a:lnTo>
                      <a:close/>
                      <a:moveTo>
                        <a:pt x="2036842" y="2962197"/>
                      </a:moveTo>
                      <a:cubicBezTo>
                        <a:pt x="2036842" y="2962197"/>
                        <a:pt x="2036842" y="2962197"/>
                        <a:pt x="2036842" y="2962197"/>
                      </a:cubicBezTo>
                      <a:cubicBezTo>
                        <a:pt x="2036842" y="2962197"/>
                        <a:pt x="2036842" y="2962197"/>
                        <a:pt x="2036842" y="2962197"/>
                      </a:cubicBezTo>
                      <a:lnTo>
                        <a:pt x="2036842" y="2962197"/>
                      </a:lnTo>
                      <a:close/>
                      <a:moveTo>
                        <a:pt x="2536746" y="3036650"/>
                      </a:moveTo>
                      <a:cubicBezTo>
                        <a:pt x="2536746" y="3036650"/>
                        <a:pt x="2536746" y="3036650"/>
                        <a:pt x="2536746" y="3036650"/>
                      </a:cubicBezTo>
                      <a:lnTo>
                        <a:pt x="2536746" y="3036650"/>
                      </a:lnTo>
                      <a:cubicBezTo>
                        <a:pt x="2536746" y="3036650"/>
                        <a:pt x="2536746" y="3036650"/>
                        <a:pt x="2536746" y="3036650"/>
                      </a:cubicBezTo>
                      <a:close/>
                      <a:moveTo>
                        <a:pt x="2366566" y="3196194"/>
                      </a:moveTo>
                      <a:cubicBezTo>
                        <a:pt x="2366566" y="3196194"/>
                        <a:pt x="2366566" y="3196194"/>
                        <a:pt x="2366566" y="3196194"/>
                      </a:cubicBezTo>
                      <a:lnTo>
                        <a:pt x="2366566" y="3196194"/>
                      </a:lnTo>
                      <a:cubicBezTo>
                        <a:pt x="2366566" y="3196194"/>
                        <a:pt x="2366566" y="3196194"/>
                        <a:pt x="2366566" y="3196194"/>
                      </a:cubicBezTo>
                      <a:close/>
                      <a:moveTo>
                        <a:pt x="2355930" y="3206830"/>
                      </a:moveTo>
                      <a:cubicBezTo>
                        <a:pt x="2355930" y="3206830"/>
                        <a:pt x="2355930" y="3206830"/>
                        <a:pt x="2355930" y="3206830"/>
                      </a:cubicBezTo>
                      <a:cubicBezTo>
                        <a:pt x="2355930" y="3206830"/>
                        <a:pt x="2355930" y="3206830"/>
                        <a:pt x="2355930" y="3206830"/>
                      </a:cubicBezTo>
                      <a:lnTo>
                        <a:pt x="2355930" y="3206830"/>
                      </a:lnTo>
                      <a:close/>
                      <a:moveTo>
                        <a:pt x="1579483" y="3228103"/>
                      </a:moveTo>
                      <a:cubicBezTo>
                        <a:pt x="1579483" y="3228103"/>
                        <a:pt x="1579483" y="3228103"/>
                        <a:pt x="1579483" y="3228103"/>
                      </a:cubicBezTo>
                      <a:cubicBezTo>
                        <a:pt x="1579483" y="3228103"/>
                        <a:pt x="1579483" y="3228103"/>
                        <a:pt x="1579483" y="3228103"/>
                      </a:cubicBezTo>
                      <a:lnTo>
                        <a:pt x="1579483" y="3228103"/>
                      </a:lnTo>
                      <a:close/>
                      <a:moveTo>
                        <a:pt x="1334850" y="3260012"/>
                      </a:moveTo>
                      <a:cubicBezTo>
                        <a:pt x="1356122" y="3260012"/>
                        <a:pt x="1377395" y="3260012"/>
                        <a:pt x="1398667" y="3260012"/>
                      </a:cubicBezTo>
                      <a:cubicBezTo>
                        <a:pt x="1377395" y="3260012"/>
                        <a:pt x="1356122" y="3260012"/>
                        <a:pt x="1334850" y="3260012"/>
                      </a:cubicBezTo>
                      <a:cubicBezTo>
                        <a:pt x="1313577" y="3260012"/>
                        <a:pt x="1302941" y="3260012"/>
                        <a:pt x="1292305" y="3260012"/>
                      </a:cubicBezTo>
                      <a:lnTo>
                        <a:pt x="1292305" y="3260012"/>
                      </a:lnTo>
                      <a:cubicBezTo>
                        <a:pt x="1302941" y="3260012"/>
                        <a:pt x="1324213" y="3260012"/>
                        <a:pt x="1334850" y="3260012"/>
                      </a:cubicBezTo>
                      <a:close/>
                      <a:moveTo>
                        <a:pt x="1462485" y="3483373"/>
                      </a:moveTo>
                      <a:lnTo>
                        <a:pt x="1462485" y="3483373"/>
                      </a:lnTo>
                      <a:cubicBezTo>
                        <a:pt x="1462485" y="3483373"/>
                        <a:pt x="1462485" y="3483373"/>
                        <a:pt x="1462485" y="3483373"/>
                      </a:cubicBezTo>
                      <a:cubicBezTo>
                        <a:pt x="1462485" y="3483373"/>
                        <a:pt x="1462485" y="3483373"/>
                        <a:pt x="1462485" y="3483373"/>
                      </a:cubicBezTo>
                      <a:lnTo>
                        <a:pt x="1462485" y="3483373"/>
                      </a:lnTo>
                      <a:close/>
                      <a:moveTo>
                        <a:pt x="1856026" y="90408"/>
                      </a:moveTo>
                      <a:cubicBezTo>
                        <a:pt x="1834754" y="90408"/>
                        <a:pt x="1813481" y="90408"/>
                        <a:pt x="1802845" y="90408"/>
                      </a:cubicBezTo>
                      <a:cubicBezTo>
                        <a:pt x="1749663" y="101044"/>
                        <a:pt x="1717755" y="111681"/>
                        <a:pt x="1685846" y="132953"/>
                      </a:cubicBezTo>
                      <a:cubicBezTo>
                        <a:pt x="1653937" y="154226"/>
                        <a:pt x="1653937" y="164862"/>
                        <a:pt x="1632665" y="207407"/>
                      </a:cubicBezTo>
                      <a:cubicBezTo>
                        <a:pt x="1622028" y="239316"/>
                        <a:pt x="1600756" y="303133"/>
                        <a:pt x="1600756" y="303133"/>
                      </a:cubicBezTo>
                      <a:cubicBezTo>
                        <a:pt x="1600756" y="303133"/>
                        <a:pt x="1600756" y="313769"/>
                        <a:pt x="1590120" y="313769"/>
                      </a:cubicBezTo>
                      <a:cubicBezTo>
                        <a:pt x="1558211" y="335042"/>
                        <a:pt x="1547575" y="356314"/>
                        <a:pt x="1547575" y="377587"/>
                      </a:cubicBezTo>
                      <a:cubicBezTo>
                        <a:pt x="1558211" y="398860"/>
                        <a:pt x="1590120" y="409496"/>
                        <a:pt x="1632665" y="409496"/>
                      </a:cubicBezTo>
                      <a:lnTo>
                        <a:pt x="1653937" y="409496"/>
                      </a:lnTo>
                      <a:lnTo>
                        <a:pt x="1664574" y="430768"/>
                      </a:lnTo>
                      <a:cubicBezTo>
                        <a:pt x="1675210" y="441405"/>
                        <a:pt x="1675210" y="452041"/>
                        <a:pt x="1675210" y="452041"/>
                      </a:cubicBezTo>
                      <a:cubicBezTo>
                        <a:pt x="1675210" y="462677"/>
                        <a:pt x="1664574" y="473313"/>
                        <a:pt x="1664574" y="483950"/>
                      </a:cubicBezTo>
                      <a:cubicBezTo>
                        <a:pt x="1653937" y="515858"/>
                        <a:pt x="1653937" y="526495"/>
                        <a:pt x="1664574" y="537131"/>
                      </a:cubicBezTo>
                      <a:lnTo>
                        <a:pt x="1675210" y="547767"/>
                      </a:lnTo>
                      <a:lnTo>
                        <a:pt x="1664574" y="558403"/>
                      </a:lnTo>
                      <a:cubicBezTo>
                        <a:pt x="1664574" y="569040"/>
                        <a:pt x="1653937" y="579676"/>
                        <a:pt x="1653937" y="579676"/>
                      </a:cubicBezTo>
                      <a:cubicBezTo>
                        <a:pt x="1653937" y="590312"/>
                        <a:pt x="1653937" y="590312"/>
                        <a:pt x="1632665" y="590312"/>
                      </a:cubicBezTo>
                      <a:cubicBezTo>
                        <a:pt x="1611392" y="590312"/>
                        <a:pt x="1600756" y="590312"/>
                        <a:pt x="1600756" y="579676"/>
                      </a:cubicBezTo>
                      <a:cubicBezTo>
                        <a:pt x="1600756" y="569040"/>
                        <a:pt x="1590120" y="569040"/>
                        <a:pt x="1590120" y="569040"/>
                      </a:cubicBezTo>
                      <a:cubicBezTo>
                        <a:pt x="1579483" y="569040"/>
                        <a:pt x="1579483" y="558403"/>
                        <a:pt x="1568847" y="558403"/>
                      </a:cubicBezTo>
                      <a:cubicBezTo>
                        <a:pt x="1558211" y="547767"/>
                        <a:pt x="1547575" y="526495"/>
                        <a:pt x="1547575" y="515858"/>
                      </a:cubicBezTo>
                      <a:cubicBezTo>
                        <a:pt x="1547575" y="505222"/>
                        <a:pt x="1536938" y="494586"/>
                        <a:pt x="1526302" y="483950"/>
                      </a:cubicBezTo>
                      <a:cubicBezTo>
                        <a:pt x="1515666" y="483950"/>
                        <a:pt x="1515666" y="483950"/>
                        <a:pt x="1494393" y="483950"/>
                      </a:cubicBezTo>
                      <a:cubicBezTo>
                        <a:pt x="1494393" y="483950"/>
                        <a:pt x="1483757" y="483950"/>
                        <a:pt x="1483757" y="483950"/>
                      </a:cubicBezTo>
                      <a:cubicBezTo>
                        <a:pt x="1462485" y="483950"/>
                        <a:pt x="1441212" y="483950"/>
                        <a:pt x="1430576" y="483950"/>
                      </a:cubicBezTo>
                      <a:cubicBezTo>
                        <a:pt x="1419940" y="483950"/>
                        <a:pt x="1388031" y="483950"/>
                        <a:pt x="1356122" y="494586"/>
                      </a:cubicBezTo>
                      <a:cubicBezTo>
                        <a:pt x="1249760" y="505222"/>
                        <a:pt x="1217851" y="505222"/>
                        <a:pt x="1207215" y="526495"/>
                      </a:cubicBezTo>
                      <a:cubicBezTo>
                        <a:pt x="1196578" y="537131"/>
                        <a:pt x="1196578" y="547767"/>
                        <a:pt x="1196578" y="547767"/>
                      </a:cubicBezTo>
                      <a:lnTo>
                        <a:pt x="1196578" y="558403"/>
                      </a:lnTo>
                      <a:lnTo>
                        <a:pt x="1175306" y="558403"/>
                      </a:lnTo>
                      <a:cubicBezTo>
                        <a:pt x="1154033" y="558403"/>
                        <a:pt x="1132761" y="558403"/>
                        <a:pt x="1132761" y="569040"/>
                      </a:cubicBezTo>
                      <a:cubicBezTo>
                        <a:pt x="1132761" y="569040"/>
                        <a:pt x="1122125" y="569040"/>
                        <a:pt x="1100852" y="569040"/>
                      </a:cubicBezTo>
                      <a:cubicBezTo>
                        <a:pt x="1079580" y="569040"/>
                        <a:pt x="1058307" y="569040"/>
                        <a:pt x="1047671" y="569040"/>
                      </a:cubicBezTo>
                      <a:cubicBezTo>
                        <a:pt x="1037035" y="569040"/>
                        <a:pt x="1037035" y="569040"/>
                        <a:pt x="1026398" y="569040"/>
                      </a:cubicBezTo>
                      <a:cubicBezTo>
                        <a:pt x="1015762" y="569040"/>
                        <a:pt x="1005126" y="569040"/>
                        <a:pt x="1005126" y="569040"/>
                      </a:cubicBezTo>
                      <a:cubicBezTo>
                        <a:pt x="994490" y="569040"/>
                        <a:pt x="994490" y="569040"/>
                        <a:pt x="983853" y="569040"/>
                      </a:cubicBezTo>
                      <a:cubicBezTo>
                        <a:pt x="973217" y="569040"/>
                        <a:pt x="973217" y="569040"/>
                        <a:pt x="962581" y="569040"/>
                      </a:cubicBezTo>
                      <a:cubicBezTo>
                        <a:pt x="951945" y="569040"/>
                        <a:pt x="941308" y="569040"/>
                        <a:pt x="920036" y="569040"/>
                      </a:cubicBezTo>
                      <a:cubicBezTo>
                        <a:pt x="909400" y="569040"/>
                        <a:pt x="866855" y="569040"/>
                        <a:pt x="834946" y="569040"/>
                      </a:cubicBezTo>
                      <a:cubicBezTo>
                        <a:pt x="803037" y="569040"/>
                        <a:pt x="739220" y="569040"/>
                        <a:pt x="696675" y="569040"/>
                      </a:cubicBezTo>
                      <a:cubicBezTo>
                        <a:pt x="654130" y="569040"/>
                        <a:pt x="590312" y="569040"/>
                        <a:pt x="558403" y="569040"/>
                      </a:cubicBezTo>
                      <a:cubicBezTo>
                        <a:pt x="537131" y="569040"/>
                        <a:pt x="515858" y="569040"/>
                        <a:pt x="505222" y="569040"/>
                      </a:cubicBezTo>
                      <a:cubicBezTo>
                        <a:pt x="505222" y="569040"/>
                        <a:pt x="505222" y="569040"/>
                        <a:pt x="505222" y="569040"/>
                      </a:cubicBezTo>
                      <a:cubicBezTo>
                        <a:pt x="515858" y="569040"/>
                        <a:pt x="473313" y="515858"/>
                        <a:pt x="462677" y="505222"/>
                      </a:cubicBezTo>
                      <a:lnTo>
                        <a:pt x="452041" y="483950"/>
                      </a:lnTo>
                      <a:lnTo>
                        <a:pt x="441404" y="483950"/>
                      </a:lnTo>
                      <a:cubicBezTo>
                        <a:pt x="430768" y="483950"/>
                        <a:pt x="430768" y="483950"/>
                        <a:pt x="430768" y="483950"/>
                      </a:cubicBezTo>
                      <a:cubicBezTo>
                        <a:pt x="430768" y="483950"/>
                        <a:pt x="430768" y="515858"/>
                        <a:pt x="430768" y="547767"/>
                      </a:cubicBezTo>
                      <a:cubicBezTo>
                        <a:pt x="430768" y="579676"/>
                        <a:pt x="430768" y="611585"/>
                        <a:pt x="430768" y="611585"/>
                      </a:cubicBezTo>
                      <a:cubicBezTo>
                        <a:pt x="430768" y="611585"/>
                        <a:pt x="356314" y="622221"/>
                        <a:pt x="292497" y="622221"/>
                      </a:cubicBezTo>
                      <a:cubicBezTo>
                        <a:pt x="239316" y="622221"/>
                        <a:pt x="186134" y="622221"/>
                        <a:pt x="186134" y="622221"/>
                      </a:cubicBezTo>
                      <a:cubicBezTo>
                        <a:pt x="186134" y="622221"/>
                        <a:pt x="175498" y="622221"/>
                        <a:pt x="154226" y="622221"/>
                      </a:cubicBezTo>
                      <a:cubicBezTo>
                        <a:pt x="143589" y="622221"/>
                        <a:pt x="143589" y="622221"/>
                        <a:pt x="132953" y="622221"/>
                      </a:cubicBezTo>
                      <a:cubicBezTo>
                        <a:pt x="101044" y="622221"/>
                        <a:pt x="79772" y="622221"/>
                        <a:pt x="79772" y="622221"/>
                      </a:cubicBezTo>
                      <a:cubicBezTo>
                        <a:pt x="79772" y="622221"/>
                        <a:pt x="79772" y="632857"/>
                        <a:pt x="79772" y="643493"/>
                      </a:cubicBezTo>
                      <a:lnTo>
                        <a:pt x="79772" y="664766"/>
                      </a:lnTo>
                      <a:lnTo>
                        <a:pt x="90408" y="664766"/>
                      </a:lnTo>
                      <a:cubicBezTo>
                        <a:pt x="101044" y="664766"/>
                        <a:pt x="122317" y="664766"/>
                        <a:pt x="143589" y="664766"/>
                      </a:cubicBezTo>
                      <a:lnTo>
                        <a:pt x="186134" y="664766"/>
                      </a:lnTo>
                      <a:lnTo>
                        <a:pt x="186134" y="654130"/>
                      </a:lnTo>
                      <a:lnTo>
                        <a:pt x="186134" y="643493"/>
                      </a:lnTo>
                      <a:lnTo>
                        <a:pt x="228679" y="643493"/>
                      </a:lnTo>
                      <a:cubicBezTo>
                        <a:pt x="228679" y="643493"/>
                        <a:pt x="239316" y="643493"/>
                        <a:pt x="249952" y="643493"/>
                      </a:cubicBezTo>
                      <a:cubicBezTo>
                        <a:pt x="271224" y="643493"/>
                        <a:pt x="313769" y="643493"/>
                        <a:pt x="356314" y="643493"/>
                      </a:cubicBezTo>
                      <a:cubicBezTo>
                        <a:pt x="388223" y="643493"/>
                        <a:pt x="398859" y="643493"/>
                        <a:pt x="420132" y="643493"/>
                      </a:cubicBezTo>
                      <a:cubicBezTo>
                        <a:pt x="441404" y="643493"/>
                        <a:pt x="441404" y="643493"/>
                        <a:pt x="441404" y="643493"/>
                      </a:cubicBezTo>
                      <a:cubicBezTo>
                        <a:pt x="441404" y="643493"/>
                        <a:pt x="441404" y="654130"/>
                        <a:pt x="441404" y="654130"/>
                      </a:cubicBezTo>
                      <a:cubicBezTo>
                        <a:pt x="441404" y="664766"/>
                        <a:pt x="441404" y="664766"/>
                        <a:pt x="452041" y="664766"/>
                      </a:cubicBezTo>
                      <a:cubicBezTo>
                        <a:pt x="452041" y="664766"/>
                        <a:pt x="462677" y="664766"/>
                        <a:pt x="462677" y="664766"/>
                      </a:cubicBezTo>
                      <a:cubicBezTo>
                        <a:pt x="462677" y="664766"/>
                        <a:pt x="462677" y="664766"/>
                        <a:pt x="462677" y="664766"/>
                      </a:cubicBezTo>
                      <a:cubicBezTo>
                        <a:pt x="462677" y="664766"/>
                        <a:pt x="473313" y="664766"/>
                        <a:pt x="483949" y="664766"/>
                      </a:cubicBezTo>
                      <a:cubicBezTo>
                        <a:pt x="483949" y="664766"/>
                        <a:pt x="483949" y="664766"/>
                        <a:pt x="483949" y="664766"/>
                      </a:cubicBezTo>
                      <a:cubicBezTo>
                        <a:pt x="483949" y="664766"/>
                        <a:pt x="483949" y="654130"/>
                        <a:pt x="483949" y="643493"/>
                      </a:cubicBezTo>
                      <a:lnTo>
                        <a:pt x="483949" y="622221"/>
                      </a:lnTo>
                      <a:lnTo>
                        <a:pt x="505222" y="622221"/>
                      </a:lnTo>
                      <a:cubicBezTo>
                        <a:pt x="515858" y="622221"/>
                        <a:pt x="526495" y="622221"/>
                        <a:pt x="526495" y="622221"/>
                      </a:cubicBezTo>
                      <a:cubicBezTo>
                        <a:pt x="526495" y="622221"/>
                        <a:pt x="537131" y="654130"/>
                        <a:pt x="537131" y="675402"/>
                      </a:cubicBezTo>
                      <a:cubicBezTo>
                        <a:pt x="505222" y="728583"/>
                        <a:pt x="505222" y="728583"/>
                        <a:pt x="515858" y="728583"/>
                      </a:cubicBezTo>
                      <a:cubicBezTo>
                        <a:pt x="526495" y="728583"/>
                        <a:pt x="526495" y="728583"/>
                        <a:pt x="526495" y="717947"/>
                      </a:cubicBezTo>
                      <a:cubicBezTo>
                        <a:pt x="526495" y="717947"/>
                        <a:pt x="526495" y="696675"/>
                        <a:pt x="526495" y="686038"/>
                      </a:cubicBezTo>
                      <a:cubicBezTo>
                        <a:pt x="526495" y="675402"/>
                        <a:pt x="526495" y="664766"/>
                        <a:pt x="526495" y="664766"/>
                      </a:cubicBezTo>
                      <a:cubicBezTo>
                        <a:pt x="526495" y="664766"/>
                        <a:pt x="526495" y="664766"/>
                        <a:pt x="526495" y="664766"/>
                      </a:cubicBezTo>
                      <a:cubicBezTo>
                        <a:pt x="526495" y="664766"/>
                        <a:pt x="526495" y="664766"/>
                        <a:pt x="537131" y="675402"/>
                      </a:cubicBezTo>
                      <a:cubicBezTo>
                        <a:pt x="547767" y="675402"/>
                        <a:pt x="558403" y="675402"/>
                        <a:pt x="675402" y="686038"/>
                      </a:cubicBezTo>
                      <a:cubicBezTo>
                        <a:pt x="749856" y="686038"/>
                        <a:pt x="824310" y="686038"/>
                        <a:pt x="856218" y="686038"/>
                      </a:cubicBezTo>
                      <a:lnTo>
                        <a:pt x="898763" y="686038"/>
                      </a:lnTo>
                      <a:lnTo>
                        <a:pt x="909400" y="696675"/>
                      </a:lnTo>
                      <a:cubicBezTo>
                        <a:pt x="930672" y="717947"/>
                        <a:pt x="962581" y="739220"/>
                        <a:pt x="973217" y="739220"/>
                      </a:cubicBezTo>
                      <a:cubicBezTo>
                        <a:pt x="973217" y="739220"/>
                        <a:pt x="983853" y="739220"/>
                        <a:pt x="983853" y="749856"/>
                      </a:cubicBezTo>
                      <a:cubicBezTo>
                        <a:pt x="994490" y="760492"/>
                        <a:pt x="1005126" y="760492"/>
                        <a:pt x="1026398" y="771128"/>
                      </a:cubicBezTo>
                      <a:cubicBezTo>
                        <a:pt x="1058307" y="771128"/>
                        <a:pt x="1068943" y="781765"/>
                        <a:pt x="1079580" y="781765"/>
                      </a:cubicBezTo>
                      <a:cubicBezTo>
                        <a:pt x="1090216" y="792401"/>
                        <a:pt x="1090216" y="792401"/>
                        <a:pt x="1090216" y="803037"/>
                      </a:cubicBezTo>
                      <a:cubicBezTo>
                        <a:pt x="1090216" y="813673"/>
                        <a:pt x="1090216" y="834946"/>
                        <a:pt x="1090216" y="866855"/>
                      </a:cubicBezTo>
                      <a:cubicBezTo>
                        <a:pt x="1090216" y="898763"/>
                        <a:pt x="1090216" y="930672"/>
                        <a:pt x="1090216" y="930672"/>
                      </a:cubicBezTo>
                      <a:cubicBezTo>
                        <a:pt x="1090216" y="951945"/>
                        <a:pt x="1100852" y="1005126"/>
                        <a:pt x="1100852" y="1037035"/>
                      </a:cubicBezTo>
                      <a:cubicBezTo>
                        <a:pt x="1100852" y="1047671"/>
                        <a:pt x="1100852" y="1058307"/>
                        <a:pt x="1100852" y="1079580"/>
                      </a:cubicBezTo>
                      <a:cubicBezTo>
                        <a:pt x="1100852" y="1100852"/>
                        <a:pt x="1100852" y="1100852"/>
                        <a:pt x="1100852" y="1111489"/>
                      </a:cubicBezTo>
                      <a:cubicBezTo>
                        <a:pt x="1100852" y="1122125"/>
                        <a:pt x="1111488" y="1132761"/>
                        <a:pt x="1111488" y="1143397"/>
                      </a:cubicBezTo>
                      <a:cubicBezTo>
                        <a:pt x="1122125" y="1175306"/>
                        <a:pt x="1122125" y="1196578"/>
                        <a:pt x="1132761" y="1217851"/>
                      </a:cubicBezTo>
                      <a:cubicBezTo>
                        <a:pt x="1143397" y="1239124"/>
                        <a:pt x="1185942" y="1271032"/>
                        <a:pt x="1217851" y="1292305"/>
                      </a:cubicBezTo>
                      <a:cubicBezTo>
                        <a:pt x="1228487" y="1292305"/>
                        <a:pt x="1239123" y="1302941"/>
                        <a:pt x="1249760" y="1302941"/>
                      </a:cubicBezTo>
                      <a:cubicBezTo>
                        <a:pt x="1260396" y="1302941"/>
                        <a:pt x="1271032" y="1302941"/>
                        <a:pt x="1281668" y="1292305"/>
                      </a:cubicBezTo>
                      <a:cubicBezTo>
                        <a:pt x="1292305" y="1292305"/>
                        <a:pt x="1292305" y="1281669"/>
                        <a:pt x="1292305" y="1281669"/>
                      </a:cubicBezTo>
                      <a:cubicBezTo>
                        <a:pt x="1292305" y="1281669"/>
                        <a:pt x="1292305" y="1281669"/>
                        <a:pt x="1292305" y="1292305"/>
                      </a:cubicBezTo>
                      <a:cubicBezTo>
                        <a:pt x="1292305" y="1292305"/>
                        <a:pt x="1292305" y="1302941"/>
                        <a:pt x="1292305" y="1302941"/>
                      </a:cubicBezTo>
                      <a:cubicBezTo>
                        <a:pt x="1292305" y="1302941"/>
                        <a:pt x="1292305" y="1302941"/>
                        <a:pt x="1302941" y="1302941"/>
                      </a:cubicBezTo>
                      <a:cubicBezTo>
                        <a:pt x="1313577" y="1302941"/>
                        <a:pt x="1334850" y="1302941"/>
                        <a:pt x="1345486" y="1302941"/>
                      </a:cubicBezTo>
                      <a:cubicBezTo>
                        <a:pt x="1345486" y="1302941"/>
                        <a:pt x="1345486" y="1292305"/>
                        <a:pt x="1345486" y="1292305"/>
                      </a:cubicBezTo>
                      <a:cubicBezTo>
                        <a:pt x="1345486" y="1281669"/>
                        <a:pt x="1345486" y="1281669"/>
                        <a:pt x="1345486" y="1281669"/>
                      </a:cubicBezTo>
                      <a:cubicBezTo>
                        <a:pt x="1345486" y="1281669"/>
                        <a:pt x="1345486" y="1281669"/>
                        <a:pt x="1356122" y="1292305"/>
                      </a:cubicBezTo>
                      <a:cubicBezTo>
                        <a:pt x="1356122" y="1292305"/>
                        <a:pt x="1366758" y="1313577"/>
                        <a:pt x="1388031" y="1324214"/>
                      </a:cubicBezTo>
                      <a:cubicBezTo>
                        <a:pt x="1398667" y="1334850"/>
                        <a:pt x="1409303" y="1345486"/>
                        <a:pt x="1419940" y="1356122"/>
                      </a:cubicBezTo>
                      <a:cubicBezTo>
                        <a:pt x="1430576" y="1366759"/>
                        <a:pt x="1483757" y="1409304"/>
                        <a:pt x="1515666" y="1419940"/>
                      </a:cubicBezTo>
                      <a:cubicBezTo>
                        <a:pt x="1536938" y="1430576"/>
                        <a:pt x="1590120" y="1451849"/>
                        <a:pt x="1622028" y="1462485"/>
                      </a:cubicBezTo>
                      <a:cubicBezTo>
                        <a:pt x="1643301" y="1473121"/>
                        <a:pt x="1643301" y="1473121"/>
                        <a:pt x="1685846" y="1473121"/>
                      </a:cubicBezTo>
                      <a:cubicBezTo>
                        <a:pt x="1739027" y="1473121"/>
                        <a:pt x="1749663" y="1473121"/>
                        <a:pt x="1792208" y="1451849"/>
                      </a:cubicBezTo>
                      <a:cubicBezTo>
                        <a:pt x="1802845" y="1451849"/>
                        <a:pt x="1813481" y="1441212"/>
                        <a:pt x="1813481" y="1441212"/>
                      </a:cubicBezTo>
                      <a:cubicBezTo>
                        <a:pt x="1813481" y="1441212"/>
                        <a:pt x="1813481" y="1441212"/>
                        <a:pt x="1813481" y="1441212"/>
                      </a:cubicBezTo>
                      <a:cubicBezTo>
                        <a:pt x="1813481" y="1441212"/>
                        <a:pt x="1813481" y="1451849"/>
                        <a:pt x="1824117" y="1462485"/>
                      </a:cubicBezTo>
                      <a:cubicBezTo>
                        <a:pt x="1834754" y="1505030"/>
                        <a:pt x="1845390" y="1536939"/>
                        <a:pt x="1877299" y="1568847"/>
                      </a:cubicBezTo>
                      <a:cubicBezTo>
                        <a:pt x="1898571" y="1590120"/>
                        <a:pt x="1898571" y="1590120"/>
                        <a:pt x="1930480" y="1600756"/>
                      </a:cubicBezTo>
                      <a:cubicBezTo>
                        <a:pt x="1941116" y="1611392"/>
                        <a:pt x="1951752" y="1611392"/>
                        <a:pt x="1951752" y="1611392"/>
                      </a:cubicBezTo>
                      <a:cubicBezTo>
                        <a:pt x="1951752" y="1611392"/>
                        <a:pt x="1951752" y="1611392"/>
                        <a:pt x="1962388" y="1611392"/>
                      </a:cubicBezTo>
                      <a:cubicBezTo>
                        <a:pt x="1962388" y="1611392"/>
                        <a:pt x="1962388" y="1611392"/>
                        <a:pt x="1962388" y="1611392"/>
                      </a:cubicBezTo>
                      <a:cubicBezTo>
                        <a:pt x="1962388" y="1611392"/>
                        <a:pt x="1962388" y="1611392"/>
                        <a:pt x="1973025" y="1611392"/>
                      </a:cubicBezTo>
                      <a:cubicBezTo>
                        <a:pt x="1973025" y="1611392"/>
                        <a:pt x="1983661" y="1622029"/>
                        <a:pt x="1983661" y="1622029"/>
                      </a:cubicBezTo>
                      <a:cubicBezTo>
                        <a:pt x="1983661" y="1622029"/>
                        <a:pt x="1973025" y="1643301"/>
                        <a:pt x="1962388" y="1664574"/>
                      </a:cubicBezTo>
                      <a:lnTo>
                        <a:pt x="1941116" y="1696482"/>
                      </a:lnTo>
                      <a:lnTo>
                        <a:pt x="1941116" y="1717755"/>
                      </a:lnTo>
                      <a:cubicBezTo>
                        <a:pt x="1941116" y="1739027"/>
                        <a:pt x="1941116" y="1739027"/>
                        <a:pt x="1941116" y="1749664"/>
                      </a:cubicBezTo>
                      <a:cubicBezTo>
                        <a:pt x="1951752" y="1760300"/>
                        <a:pt x="1951752" y="1781572"/>
                        <a:pt x="1941116" y="1792209"/>
                      </a:cubicBezTo>
                      <a:cubicBezTo>
                        <a:pt x="1930480" y="1802845"/>
                        <a:pt x="1834754" y="1866663"/>
                        <a:pt x="1792208" y="1887935"/>
                      </a:cubicBezTo>
                      <a:cubicBezTo>
                        <a:pt x="1770936" y="1898571"/>
                        <a:pt x="1760300" y="1909208"/>
                        <a:pt x="1749663" y="1930480"/>
                      </a:cubicBezTo>
                      <a:cubicBezTo>
                        <a:pt x="1739027" y="1941116"/>
                        <a:pt x="1739027" y="1951752"/>
                        <a:pt x="1749663" y="1973025"/>
                      </a:cubicBezTo>
                      <a:cubicBezTo>
                        <a:pt x="1749663" y="1983661"/>
                        <a:pt x="1760300" y="1983661"/>
                        <a:pt x="1760300" y="1994297"/>
                      </a:cubicBezTo>
                      <a:cubicBezTo>
                        <a:pt x="1760300" y="1994297"/>
                        <a:pt x="1760300" y="2004934"/>
                        <a:pt x="1749663" y="2015570"/>
                      </a:cubicBezTo>
                      <a:cubicBezTo>
                        <a:pt x="1760300" y="2004934"/>
                        <a:pt x="1760300" y="2004934"/>
                        <a:pt x="1760300" y="2026206"/>
                      </a:cubicBezTo>
                      <a:cubicBezTo>
                        <a:pt x="1760300" y="2036842"/>
                        <a:pt x="1760300" y="2047479"/>
                        <a:pt x="1770936" y="2068751"/>
                      </a:cubicBezTo>
                      <a:cubicBezTo>
                        <a:pt x="1781572" y="2090024"/>
                        <a:pt x="1781572" y="2090024"/>
                        <a:pt x="1781572" y="2100660"/>
                      </a:cubicBezTo>
                      <a:cubicBezTo>
                        <a:pt x="1781572" y="2100660"/>
                        <a:pt x="1770936" y="2121933"/>
                        <a:pt x="1770936" y="2143205"/>
                      </a:cubicBezTo>
                      <a:cubicBezTo>
                        <a:pt x="1749663" y="2196386"/>
                        <a:pt x="1739027" y="2238931"/>
                        <a:pt x="1749663" y="2249568"/>
                      </a:cubicBezTo>
                      <a:cubicBezTo>
                        <a:pt x="1749663" y="2249568"/>
                        <a:pt x="1749663" y="2260204"/>
                        <a:pt x="1749663" y="2260204"/>
                      </a:cubicBezTo>
                      <a:cubicBezTo>
                        <a:pt x="1749663" y="2260204"/>
                        <a:pt x="1728391" y="2281476"/>
                        <a:pt x="1717755" y="2281476"/>
                      </a:cubicBezTo>
                      <a:cubicBezTo>
                        <a:pt x="1696482" y="2302749"/>
                        <a:pt x="1685846" y="2324021"/>
                        <a:pt x="1675210" y="2366566"/>
                      </a:cubicBezTo>
                      <a:cubicBezTo>
                        <a:pt x="1675210" y="2377203"/>
                        <a:pt x="1664574" y="2398475"/>
                        <a:pt x="1664574" y="2430384"/>
                      </a:cubicBezTo>
                      <a:cubicBezTo>
                        <a:pt x="1653937" y="2494201"/>
                        <a:pt x="1653937" y="2494201"/>
                        <a:pt x="1653937" y="2536746"/>
                      </a:cubicBezTo>
                      <a:cubicBezTo>
                        <a:pt x="1653937" y="2600564"/>
                        <a:pt x="1653937" y="2621836"/>
                        <a:pt x="1664574" y="2621836"/>
                      </a:cubicBezTo>
                      <a:cubicBezTo>
                        <a:pt x="1664574" y="2621836"/>
                        <a:pt x="1675210" y="2621836"/>
                        <a:pt x="1675210" y="2621836"/>
                      </a:cubicBezTo>
                      <a:cubicBezTo>
                        <a:pt x="1675210" y="2621836"/>
                        <a:pt x="1685846" y="2611200"/>
                        <a:pt x="1685846" y="2611200"/>
                      </a:cubicBezTo>
                      <a:cubicBezTo>
                        <a:pt x="1685846" y="2611200"/>
                        <a:pt x="1696482" y="2600564"/>
                        <a:pt x="1696482" y="2600564"/>
                      </a:cubicBezTo>
                      <a:cubicBezTo>
                        <a:pt x="1696482" y="2600564"/>
                        <a:pt x="1696482" y="2600564"/>
                        <a:pt x="1696482" y="2611200"/>
                      </a:cubicBezTo>
                      <a:cubicBezTo>
                        <a:pt x="1696482" y="2632473"/>
                        <a:pt x="1696482" y="2653745"/>
                        <a:pt x="1696482" y="2664382"/>
                      </a:cubicBezTo>
                      <a:cubicBezTo>
                        <a:pt x="1696482" y="2675018"/>
                        <a:pt x="1696482" y="2675018"/>
                        <a:pt x="1696482" y="2696290"/>
                      </a:cubicBezTo>
                      <a:cubicBezTo>
                        <a:pt x="1696482" y="2706927"/>
                        <a:pt x="1696482" y="2728199"/>
                        <a:pt x="1685846" y="2728199"/>
                      </a:cubicBezTo>
                      <a:cubicBezTo>
                        <a:pt x="1685846" y="2749472"/>
                        <a:pt x="1675210" y="2770744"/>
                        <a:pt x="1664574" y="2834561"/>
                      </a:cubicBezTo>
                      <a:cubicBezTo>
                        <a:pt x="1653937" y="2866470"/>
                        <a:pt x="1643301" y="2898379"/>
                        <a:pt x="1643301" y="2919652"/>
                      </a:cubicBezTo>
                      <a:cubicBezTo>
                        <a:pt x="1643301" y="2940924"/>
                        <a:pt x="1632665" y="2962197"/>
                        <a:pt x="1632665" y="2972833"/>
                      </a:cubicBezTo>
                      <a:cubicBezTo>
                        <a:pt x="1632665" y="2983469"/>
                        <a:pt x="1632665" y="3004742"/>
                        <a:pt x="1632665" y="3015378"/>
                      </a:cubicBezTo>
                      <a:cubicBezTo>
                        <a:pt x="1632665" y="3036650"/>
                        <a:pt x="1632665" y="3036650"/>
                        <a:pt x="1632665" y="3047287"/>
                      </a:cubicBezTo>
                      <a:cubicBezTo>
                        <a:pt x="1643301" y="3057923"/>
                        <a:pt x="1643301" y="3057923"/>
                        <a:pt x="1632665" y="3068559"/>
                      </a:cubicBezTo>
                      <a:cubicBezTo>
                        <a:pt x="1622028" y="3079195"/>
                        <a:pt x="1622028" y="3100468"/>
                        <a:pt x="1622028" y="3121740"/>
                      </a:cubicBezTo>
                      <a:cubicBezTo>
                        <a:pt x="1622028" y="3143013"/>
                        <a:pt x="1611392" y="3153649"/>
                        <a:pt x="1600756" y="3164285"/>
                      </a:cubicBezTo>
                      <a:cubicBezTo>
                        <a:pt x="1590120" y="3174922"/>
                        <a:pt x="1579483" y="3185558"/>
                        <a:pt x="1579483" y="3206830"/>
                      </a:cubicBezTo>
                      <a:cubicBezTo>
                        <a:pt x="1579483" y="3217467"/>
                        <a:pt x="1579483" y="3217467"/>
                        <a:pt x="1568847" y="3228103"/>
                      </a:cubicBezTo>
                      <a:cubicBezTo>
                        <a:pt x="1536938" y="3249375"/>
                        <a:pt x="1515666" y="3260012"/>
                        <a:pt x="1483757" y="3260012"/>
                      </a:cubicBezTo>
                      <a:cubicBezTo>
                        <a:pt x="1473121" y="3260012"/>
                        <a:pt x="1462485" y="3260012"/>
                        <a:pt x="1462485" y="3260012"/>
                      </a:cubicBezTo>
                      <a:cubicBezTo>
                        <a:pt x="1441212" y="3260012"/>
                        <a:pt x="1430576" y="3260012"/>
                        <a:pt x="1409303" y="3260012"/>
                      </a:cubicBezTo>
                      <a:cubicBezTo>
                        <a:pt x="1398667" y="3260012"/>
                        <a:pt x="1377395" y="3260012"/>
                        <a:pt x="1356122" y="3260012"/>
                      </a:cubicBezTo>
                      <a:cubicBezTo>
                        <a:pt x="1334850" y="3260012"/>
                        <a:pt x="1313577" y="3260012"/>
                        <a:pt x="1302941" y="3260012"/>
                      </a:cubicBezTo>
                      <a:cubicBezTo>
                        <a:pt x="1271032" y="3270648"/>
                        <a:pt x="1249760" y="3291920"/>
                        <a:pt x="1239123" y="3313193"/>
                      </a:cubicBezTo>
                      <a:cubicBezTo>
                        <a:pt x="1239123" y="3313193"/>
                        <a:pt x="1239123" y="3323829"/>
                        <a:pt x="1239123" y="3323829"/>
                      </a:cubicBezTo>
                      <a:cubicBezTo>
                        <a:pt x="1239123" y="3323829"/>
                        <a:pt x="1239123" y="3345102"/>
                        <a:pt x="1249760" y="3355738"/>
                      </a:cubicBezTo>
                      <a:cubicBezTo>
                        <a:pt x="1260396" y="3366374"/>
                        <a:pt x="1271032" y="3387647"/>
                        <a:pt x="1281668" y="3398283"/>
                      </a:cubicBezTo>
                      <a:cubicBezTo>
                        <a:pt x="1281668" y="3398283"/>
                        <a:pt x="1292305" y="3408919"/>
                        <a:pt x="1302941" y="3408919"/>
                      </a:cubicBezTo>
                      <a:cubicBezTo>
                        <a:pt x="1334850" y="3440828"/>
                        <a:pt x="1377395" y="3462101"/>
                        <a:pt x="1419940" y="3472737"/>
                      </a:cubicBezTo>
                      <a:cubicBezTo>
                        <a:pt x="1441212" y="3483373"/>
                        <a:pt x="1462485" y="3483373"/>
                        <a:pt x="1473121" y="3483373"/>
                      </a:cubicBezTo>
                      <a:cubicBezTo>
                        <a:pt x="1473121" y="3483373"/>
                        <a:pt x="1483757" y="3483373"/>
                        <a:pt x="1483757" y="3494009"/>
                      </a:cubicBezTo>
                      <a:cubicBezTo>
                        <a:pt x="1494393" y="3504645"/>
                        <a:pt x="1515666" y="3515282"/>
                        <a:pt x="1547575" y="3536554"/>
                      </a:cubicBezTo>
                      <a:cubicBezTo>
                        <a:pt x="1600756" y="3557827"/>
                        <a:pt x="1664574" y="3579099"/>
                        <a:pt x="1696482" y="3579099"/>
                      </a:cubicBezTo>
                      <a:cubicBezTo>
                        <a:pt x="1696482" y="3579099"/>
                        <a:pt x="1707118" y="3579099"/>
                        <a:pt x="1707118" y="3579099"/>
                      </a:cubicBezTo>
                      <a:cubicBezTo>
                        <a:pt x="1717755" y="3579099"/>
                        <a:pt x="1749663" y="3557827"/>
                        <a:pt x="1760300" y="3547190"/>
                      </a:cubicBezTo>
                      <a:cubicBezTo>
                        <a:pt x="1770936" y="3536554"/>
                        <a:pt x="1792208" y="3504645"/>
                        <a:pt x="1802845" y="3462101"/>
                      </a:cubicBezTo>
                      <a:cubicBezTo>
                        <a:pt x="1813481" y="3440828"/>
                        <a:pt x="1813481" y="3377010"/>
                        <a:pt x="1802845" y="3355738"/>
                      </a:cubicBezTo>
                      <a:cubicBezTo>
                        <a:pt x="1792208" y="3302557"/>
                        <a:pt x="1802845" y="3260012"/>
                        <a:pt x="1824117" y="3206830"/>
                      </a:cubicBezTo>
                      <a:cubicBezTo>
                        <a:pt x="1845390" y="3153649"/>
                        <a:pt x="1845390" y="3153649"/>
                        <a:pt x="1845390" y="3143013"/>
                      </a:cubicBezTo>
                      <a:cubicBezTo>
                        <a:pt x="1845390" y="3132377"/>
                        <a:pt x="1845390" y="3132377"/>
                        <a:pt x="1834754" y="3132377"/>
                      </a:cubicBezTo>
                      <a:cubicBezTo>
                        <a:pt x="1834754" y="3132377"/>
                        <a:pt x="1834754" y="3132377"/>
                        <a:pt x="1834754" y="3121740"/>
                      </a:cubicBezTo>
                      <a:cubicBezTo>
                        <a:pt x="1834754" y="3121740"/>
                        <a:pt x="1845390" y="3111104"/>
                        <a:pt x="1856026" y="3100468"/>
                      </a:cubicBezTo>
                      <a:cubicBezTo>
                        <a:pt x="1877299" y="3079195"/>
                        <a:pt x="1877299" y="3068559"/>
                        <a:pt x="1898571" y="3026014"/>
                      </a:cubicBezTo>
                      <a:cubicBezTo>
                        <a:pt x="1909207" y="2994105"/>
                        <a:pt x="1919844" y="2951560"/>
                        <a:pt x="1919844" y="2940924"/>
                      </a:cubicBezTo>
                      <a:cubicBezTo>
                        <a:pt x="1919844" y="2940924"/>
                        <a:pt x="1919844" y="2930288"/>
                        <a:pt x="1919844" y="2930288"/>
                      </a:cubicBezTo>
                      <a:lnTo>
                        <a:pt x="1919844" y="2919652"/>
                      </a:lnTo>
                      <a:lnTo>
                        <a:pt x="1930480" y="2930288"/>
                      </a:lnTo>
                      <a:cubicBezTo>
                        <a:pt x="1930480" y="2930288"/>
                        <a:pt x="1941116" y="2940924"/>
                        <a:pt x="1951752" y="2940924"/>
                      </a:cubicBezTo>
                      <a:cubicBezTo>
                        <a:pt x="1951752" y="2940924"/>
                        <a:pt x="1962388" y="2940924"/>
                        <a:pt x="1962388" y="2940924"/>
                      </a:cubicBezTo>
                      <a:cubicBezTo>
                        <a:pt x="1962388" y="2940924"/>
                        <a:pt x="1973025" y="2940924"/>
                        <a:pt x="1973025" y="2940924"/>
                      </a:cubicBezTo>
                      <a:lnTo>
                        <a:pt x="1983661" y="2940924"/>
                      </a:lnTo>
                      <a:lnTo>
                        <a:pt x="1994297" y="2951560"/>
                      </a:lnTo>
                      <a:cubicBezTo>
                        <a:pt x="2015570" y="2962197"/>
                        <a:pt x="2026206" y="2972833"/>
                        <a:pt x="2036842" y="2972833"/>
                      </a:cubicBezTo>
                      <a:lnTo>
                        <a:pt x="2047479" y="2972833"/>
                      </a:lnTo>
                      <a:lnTo>
                        <a:pt x="2058115" y="2994105"/>
                      </a:lnTo>
                      <a:cubicBezTo>
                        <a:pt x="2079387" y="3015378"/>
                        <a:pt x="2100660" y="3057923"/>
                        <a:pt x="2121932" y="3079195"/>
                      </a:cubicBezTo>
                      <a:cubicBezTo>
                        <a:pt x="2153841" y="3111104"/>
                        <a:pt x="2217659" y="3164285"/>
                        <a:pt x="2238931" y="3185558"/>
                      </a:cubicBezTo>
                      <a:cubicBezTo>
                        <a:pt x="2281476" y="3217467"/>
                        <a:pt x="2324021" y="3228103"/>
                        <a:pt x="2355930" y="3228103"/>
                      </a:cubicBezTo>
                      <a:cubicBezTo>
                        <a:pt x="2366566" y="3228103"/>
                        <a:pt x="2366566" y="3228103"/>
                        <a:pt x="2366566" y="3238739"/>
                      </a:cubicBezTo>
                      <a:cubicBezTo>
                        <a:pt x="2377202" y="3249375"/>
                        <a:pt x="2387839" y="3260012"/>
                        <a:pt x="2409111" y="3281284"/>
                      </a:cubicBezTo>
                      <a:cubicBezTo>
                        <a:pt x="2419748" y="3291920"/>
                        <a:pt x="2419748" y="3291920"/>
                        <a:pt x="2430384" y="3302557"/>
                      </a:cubicBezTo>
                      <a:cubicBezTo>
                        <a:pt x="2430384" y="3313193"/>
                        <a:pt x="2441020" y="3323829"/>
                        <a:pt x="2451656" y="3323829"/>
                      </a:cubicBezTo>
                      <a:cubicBezTo>
                        <a:pt x="2462292" y="3334465"/>
                        <a:pt x="2472929" y="3345102"/>
                        <a:pt x="2472929" y="3355738"/>
                      </a:cubicBezTo>
                      <a:cubicBezTo>
                        <a:pt x="2472929" y="3355738"/>
                        <a:pt x="2472929" y="3366374"/>
                        <a:pt x="2472929" y="3377010"/>
                      </a:cubicBezTo>
                      <a:cubicBezTo>
                        <a:pt x="2451656" y="3440828"/>
                        <a:pt x="2419748" y="3494009"/>
                        <a:pt x="2377202" y="3515282"/>
                      </a:cubicBezTo>
                      <a:cubicBezTo>
                        <a:pt x="2377202" y="3515282"/>
                        <a:pt x="2355930" y="3525918"/>
                        <a:pt x="2345294" y="3525918"/>
                      </a:cubicBezTo>
                      <a:cubicBezTo>
                        <a:pt x="2270840" y="3557827"/>
                        <a:pt x="2238931" y="3579099"/>
                        <a:pt x="2238931" y="3621644"/>
                      </a:cubicBezTo>
                      <a:cubicBezTo>
                        <a:pt x="2238931" y="3642917"/>
                        <a:pt x="2249567" y="3653553"/>
                        <a:pt x="2260204" y="3674826"/>
                      </a:cubicBezTo>
                      <a:cubicBezTo>
                        <a:pt x="2270840" y="3685462"/>
                        <a:pt x="2270840" y="3685462"/>
                        <a:pt x="2270840" y="3685462"/>
                      </a:cubicBezTo>
                      <a:cubicBezTo>
                        <a:pt x="2270840" y="3685462"/>
                        <a:pt x="2281476" y="3685462"/>
                        <a:pt x="2281476" y="3696098"/>
                      </a:cubicBezTo>
                      <a:cubicBezTo>
                        <a:pt x="2292112" y="3696098"/>
                        <a:pt x="2302749" y="3706734"/>
                        <a:pt x="2313385" y="3706734"/>
                      </a:cubicBezTo>
                      <a:cubicBezTo>
                        <a:pt x="2334657" y="3706734"/>
                        <a:pt x="2334657" y="3717370"/>
                        <a:pt x="2377202" y="3717370"/>
                      </a:cubicBezTo>
                      <a:cubicBezTo>
                        <a:pt x="2377202" y="3717370"/>
                        <a:pt x="2387839" y="3717370"/>
                        <a:pt x="2387839" y="3717370"/>
                      </a:cubicBezTo>
                      <a:cubicBezTo>
                        <a:pt x="2419748" y="3717370"/>
                        <a:pt x="2430384" y="3717370"/>
                        <a:pt x="2441020" y="3717370"/>
                      </a:cubicBezTo>
                      <a:cubicBezTo>
                        <a:pt x="2462292" y="3706734"/>
                        <a:pt x="2472929" y="3706734"/>
                        <a:pt x="2472929" y="3706734"/>
                      </a:cubicBezTo>
                      <a:cubicBezTo>
                        <a:pt x="2472929" y="3706734"/>
                        <a:pt x="2483565" y="3696098"/>
                        <a:pt x="2494201" y="3696098"/>
                      </a:cubicBezTo>
                      <a:cubicBezTo>
                        <a:pt x="2504837" y="3696098"/>
                        <a:pt x="2526110" y="3674826"/>
                        <a:pt x="2547382" y="3674826"/>
                      </a:cubicBezTo>
                      <a:cubicBezTo>
                        <a:pt x="2579291" y="3653553"/>
                        <a:pt x="2600564" y="3642917"/>
                        <a:pt x="2611200" y="3621644"/>
                      </a:cubicBezTo>
                      <a:cubicBezTo>
                        <a:pt x="2621836" y="3600372"/>
                        <a:pt x="2643109" y="3579099"/>
                        <a:pt x="2653745" y="3579099"/>
                      </a:cubicBezTo>
                      <a:cubicBezTo>
                        <a:pt x="2664381" y="3579099"/>
                        <a:pt x="2675018" y="3568463"/>
                        <a:pt x="2685654" y="3568463"/>
                      </a:cubicBezTo>
                      <a:cubicBezTo>
                        <a:pt x="2706926" y="3568463"/>
                        <a:pt x="2717562" y="3557827"/>
                        <a:pt x="2760107" y="3525918"/>
                      </a:cubicBezTo>
                      <a:cubicBezTo>
                        <a:pt x="2781380" y="3504645"/>
                        <a:pt x="2834561" y="3462101"/>
                        <a:pt x="2845198" y="3440828"/>
                      </a:cubicBezTo>
                      <a:cubicBezTo>
                        <a:pt x="2855834" y="3430192"/>
                        <a:pt x="2866470" y="3419555"/>
                        <a:pt x="2866470" y="3408919"/>
                      </a:cubicBezTo>
                      <a:cubicBezTo>
                        <a:pt x="2866470" y="3398283"/>
                        <a:pt x="2866470" y="3398283"/>
                        <a:pt x="2834561" y="3366374"/>
                      </a:cubicBezTo>
                      <a:cubicBezTo>
                        <a:pt x="2813289" y="3345102"/>
                        <a:pt x="2792016" y="3323829"/>
                        <a:pt x="2781380" y="3313193"/>
                      </a:cubicBezTo>
                      <a:cubicBezTo>
                        <a:pt x="2749471" y="3270648"/>
                        <a:pt x="2749471" y="3270648"/>
                        <a:pt x="2728199" y="3260012"/>
                      </a:cubicBezTo>
                      <a:cubicBezTo>
                        <a:pt x="2717562" y="3260012"/>
                        <a:pt x="2706926" y="3249375"/>
                        <a:pt x="2696290" y="3249375"/>
                      </a:cubicBezTo>
                      <a:cubicBezTo>
                        <a:pt x="2685654" y="3238739"/>
                        <a:pt x="2675018" y="3238739"/>
                        <a:pt x="2653745" y="3217467"/>
                      </a:cubicBezTo>
                      <a:cubicBezTo>
                        <a:pt x="2643109" y="3206830"/>
                        <a:pt x="2632473" y="3196194"/>
                        <a:pt x="2632473" y="3196194"/>
                      </a:cubicBezTo>
                      <a:cubicBezTo>
                        <a:pt x="2621836" y="3196194"/>
                        <a:pt x="2589927" y="3164285"/>
                        <a:pt x="2579291" y="3143013"/>
                      </a:cubicBezTo>
                      <a:cubicBezTo>
                        <a:pt x="2568655" y="3132377"/>
                        <a:pt x="2558019" y="3121740"/>
                        <a:pt x="2547382" y="3111104"/>
                      </a:cubicBezTo>
                      <a:cubicBezTo>
                        <a:pt x="2536746" y="3089832"/>
                        <a:pt x="2526110" y="3089832"/>
                        <a:pt x="2526110" y="3079195"/>
                      </a:cubicBezTo>
                      <a:cubicBezTo>
                        <a:pt x="2526110" y="3068559"/>
                        <a:pt x="2526110" y="3057923"/>
                        <a:pt x="2515474" y="3057923"/>
                      </a:cubicBezTo>
                      <a:cubicBezTo>
                        <a:pt x="2515474" y="3057923"/>
                        <a:pt x="2504837" y="3057923"/>
                        <a:pt x="2504837" y="3068559"/>
                      </a:cubicBezTo>
                      <a:cubicBezTo>
                        <a:pt x="2504837" y="3068559"/>
                        <a:pt x="2494201" y="3079195"/>
                        <a:pt x="2494201" y="3079195"/>
                      </a:cubicBezTo>
                      <a:cubicBezTo>
                        <a:pt x="2494201" y="3079195"/>
                        <a:pt x="2494201" y="3079195"/>
                        <a:pt x="2494201" y="3079195"/>
                      </a:cubicBezTo>
                      <a:cubicBezTo>
                        <a:pt x="2494201" y="3068559"/>
                        <a:pt x="2494201" y="3047287"/>
                        <a:pt x="2494201" y="3036650"/>
                      </a:cubicBezTo>
                      <a:cubicBezTo>
                        <a:pt x="2494201" y="3015378"/>
                        <a:pt x="2441020" y="2972833"/>
                        <a:pt x="2409111" y="2962197"/>
                      </a:cubicBezTo>
                      <a:cubicBezTo>
                        <a:pt x="2387839" y="2951560"/>
                        <a:pt x="2377202" y="2951560"/>
                        <a:pt x="2366566" y="2930288"/>
                      </a:cubicBezTo>
                      <a:cubicBezTo>
                        <a:pt x="2355930" y="2909015"/>
                        <a:pt x="2334657" y="2898379"/>
                        <a:pt x="2313385" y="2877107"/>
                      </a:cubicBezTo>
                      <a:cubicBezTo>
                        <a:pt x="2302749" y="2866470"/>
                        <a:pt x="2292112" y="2855834"/>
                        <a:pt x="2281476" y="2845198"/>
                      </a:cubicBezTo>
                      <a:cubicBezTo>
                        <a:pt x="2270840" y="2834561"/>
                        <a:pt x="2249567" y="2792016"/>
                        <a:pt x="2249567" y="2781380"/>
                      </a:cubicBezTo>
                      <a:cubicBezTo>
                        <a:pt x="2249567" y="2781380"/>
                        <a:pt x="2249567" y="2770744"/>
                        <a:pt x="2238931" y="2770744"/>
                      </a:cubicBezTo>
                      <a:cubicBezTo>
                        <a:pt x="2238931" y="2770744"/>
                        <a:pt x="2228295" y="2760108"/>
                        <a:pt x="2228295" y="2760108"/>
                      </a:cubicBezTo>
                      <a:cubicBezTo>
                        <a:pt x="2228295" y="2749472"/>
                        <a:pt x="2217659" y="2749472"/>
                        <a:pt x="2217659" y="2738835"/>
                      </a:cubicBezTo>
                      <a:cubicBezTo>
                        <a:pt x="2207022" y="2738835"/>
                        <a:pt x="2207022" y="2728199"/>
                        <a:pt x="2196386" y="2728199"/>
                      </a:cubicBezTo>
                      <a:cubicBezTo>
                        <a:pt x="2196386" y="2728199"/>
                        <a:pt x="2196386" y="2728199"/>
                        <a:pt x="2196386" y="2728199"/>
                      </a:cubicBezTo>
                      <a:lnTo>
                        <a:pt x="2185750" y="2728199"/>
                      </a:lnTo>
                      <a:lnTo>
                        <a:pt x="2164477" y="2706927"/>
                      </a:lnTo>
                      <a:cubicBezTo>
                        <a:pt x="2153841" y="2696290"/>
                        <a:pt x="2143205" y="2685654"/>
                        <a:pt x="2143205" y="2685654"/>
                      </a:cubicBezTo>
                      <a:cubicBezTo>
                        <a:pt x="2143205" y="2685654"/>
                        <a:pt x="2132569" y="2685654"/>
                        <a:pt x="2132569" y="2696290"/>
                      </a:cubicBezTo>
                      <a:lnTo>
                        <a:pt x="2121932" y="2706927"/>
                      </a:lnTo>
                      <a:lnTo>
                        <a:pt x="2111296" y="2706927"/>
                      </a:lnTo>
                      <a:cubicBezTo>
                        <a:pt x="2100660" y="2696290"/>
                        <a:pt x="2068751" y="2675018"/>
                        <a:pt x="2068751" y="2664382"/>
                      </a:cubicBezTo>
                      <a:cubicBezTo>
                        <a:pt x="2068751" y="2664382"/>
                        <a:pt x="2068751" y="2653745"/>
                        <a:pt x="2068751" y="2653745"/>
                      </a:cubicBezTo>
                      <a:cubicBezTo>
                        <a:pt x="2068751" y="2643109"/>
                        <a:pt x="2079387" y="2643109"/>
                        <a:pt x="2090024" y="2632473"/>
                      </a:cubicBezTo>
                      <a:cubicBezTo>
                        <a:pt x="2111296" y="2621836"/>
                        <a:pt x="2121932" y="2621836"/>
                        <a:pt x="2121932" y="2611200"/>
                      </a:cubicBezTo>
                      <a:cubicBezTo>
                        <a:pt x="2143205" y="2579291"/>
                        <a:pt x="2153841" y="2547383"/>
                        <a:pt x="2153841" y="2547383"/>
                      </a:cubicBezTo>
                      <a:cubicBezTo>
                        <a:pt x="2153841" y="2547383"/>
                        <a:pt x="2153841" y="2536746"/>
                        <a:pt x="2164477" y="2526110"/>
                      </a:cubicBezTo>
                      <a:cubicBezTo>
                        <a:pt x="2175114" y="2515474"/>
                        <a:pt x="2185750" y="2494201"/>
                        <a:pt x="2185750" y="2483565"/>
                      </a:cubicBezTo>
                      <a:cubicBezTo>
                        <a:pt x="2196386" y="2462293"/>
                        <a:pt x="2196386" y="2451657"/>
                        <a:pt x="2207022" y="2441020"/>
                      </a:cubicBezTo>
                      <a:cubicBezTo>
                        <a:pt x="2217659" y="2409111"/>
                        <a:pt x="2217659" y="2409111"/>
                        <a:pt x="2249567" y="2366566"/>
                      </a:cubicBezTo>
                      <a:cubicBezTo>
                        <a:pt x="2270840" y="2345294"/>
                        <a:pt x="2302749" y="2324021"/>
                        <a:pt x="2313385" y="2302749"/>
                      </a:cubicBezTo>
                      <a:cubicBezTo>
                        <a:pt x="2345294" y="2270840"/>
                        <a:pt x="2398475" y="2228295"/>
                        <a:pt x="2409111" y="2217659"/>
                      </a:cubicBezTo>
                      <a:cubicBezTo>
                        <a:pt x="2419748" y="2207023"/>
                        <a:pt x="2419748" y="2207023"/>
                        <a:pt x="2419748" y="2196386"/>
                      </a:cubicBezTo>
                      <a:cubicBezTo>
                        <a:pt x="2419748" y="2196386"/>
                        <a:pt x="2419748" y="2185750"/>
                        <a:pt x="2430384" y="2175114"/>
                      </a:cubicBezTo>
                      <a:cubicBezTo>
                        <a:pt x="2451656" y="2143205"/>
                        <a:pt x="2483565" y="2090024"/>
                        <a:pt x="2504837" y="2068751"/>
                      </a:cubicBezTo>
                      <a:cubicBezTo>
                        <a:pt x="2515474" y="2047479"/>
                        <a:pt x="2536746" y="2015570"/>
                        <a:pt x="2558019" y="1983661"/>
                      </a:cubicBezTo>
                      <a:cubicBezTo>
                        <a:pt x="2568655" y="1962389"/>
                        <a:pt x="2600564" y="1909208"/>
                        <a:pt x="2600564" y="1909208"/>
                      </a:cubicBezTo>
                      <a:cubicBezTo>
                        <a:pt x="2600564" y="1909208"/>
                        <a:pt x="2600564" y="1909208"/>
                        <a:pt x="2600564" y="1909208"/>
                      </a:cubicBezTo>
                      <a:cubicBezTo>
                        <a:pt x="2600564" y="1909208"/>
                        <a:pt x="2600564" y="1909208"/>
                        <a:pt x="2600564" y="1909208"/>
                      </a:cubicBezTo>
                      <a:cubicBezTo>
                        <a:pt x="2600564" y="1909208"/>
                        <a:pt x="2600564" y="1919844"/>
                        <a:pt x="2611200" y="1919844"/>
                      </a:cubicBezTo>
                      <a:cubicBezTo>
                        <a:pt x="2611200" y="1919844"/>
                        <a:pt x="2621836" y="1919844"/>
                        <a:pt x="2621836" y="1919844"/>
                      </a:cubicBezTo>
                      <a:cubicBezTo>
                        <a:pt x="2632473" y="1919844"/>
                        <a:pt x="2632473" y="1919844"/>
                        <a:pt x="2632473" y="1919844"/>
                      </a:cubicBezTo>
                      <a:cubicBezTo>
                        <a:pt x="2632473" y="1919844"/>
                        <a:pt x="2632473" y="1887935"/>
                        <a:pt x="2632473" y="1856026"/>
                      </a:cubicBezTo>
                      <a:cubicBezTo>
                        <a:pt x="2632473" y="1824117"/>
                        <a:pt x="2632473" y="1813481"/>
                        <a:pt x="2632473" y="1813481"/>
                      </a:cubicBezTo>
                      <a:lnTo>
                        <a:pt x="2632473" y="1813481"/>
                      </a:lnTo>
                      <a:cubicBezTo>
                        <a:pt x="2632473" y="1813481"/>
                        <a:pt x="2632473" y="1813481"/>
                        <a:pt x="2643109" y="1813481"/>
                      </a:cubicBezTo>
                      <a:cubicBezTo>
                        <a:pt x="2664381" y="1824117"/>
                        <a:pt x="2696290" y="1824117"/>
                        <a:pt x="2728199" y="1824117"/>
                      </a:cubicBezTo>
                      <a:cubicBezTo>
                        <a:pt x="2738835" y="1824117"/>
                        <a:pt x="2749471" y="1824117"/>
                        <a:pt x="2749471" y="1824117"/>
                      </a:cubicBezTo>
                      <a:cubicBezTo>
                        <a:pt x="2749471" y="1824117"/>
                        <a:pt x="2760107" y="1824117"/>
                        <a:pt x="2770744" y="1824117"/>
                      </a:cubicBezTo>
                      <a:cubicBezTo>
                        <a:pt x="2781380" y="1824117"/>
                        <a:pt x="2792016" y="1813481"/>
                        <a:pt x="2792016" y="1802845"/>
                      </a:cubicBezTo>
                      <a:cubicBezTo>
                        <a:pt x="2802652" y="1781572"/>
                        <a:pt x="2802652" y="1675210"/>
                        <a:pt x="2802652" y="1611392"/>
                      </a:cubicBezTo>
                      <a:cubicBezTo>
                        <a:pt x="2802652" y="1558211"/>
                        <a:pt x="2802652" y="1526302"/>
                        <a:pt x="2781380" y="1473121"/>
                      </a:cubicBezTo>
                      <a:lnTo>
                        <a:pt x="2770744" y="1451849"/>
                      </a:lnTo>
                      <a:lnTo>
                        <a:pt x="2770744" y="1430576"/>
                      </a:lnTo>
                      <a:cubicBezTo>
                        <a:pt x="2770744" y="1419940"/>
                        <a:pt x="2781380" y="1409304"/>
                        <a:pt x="2781380" y="1398667"/>
                      </a:cubicBezTo>
                      <a:cubicBezTo>
                        <a:pt x="2781380" y="1366759"/>
                        <a:pt x="2770744" y="1334850"/>
                        <a:pt x="2749471" y="1302941"/>
                      </a:cubicBezTo>
                      <a:cubicBezTo>
                        <a:pt x="2738835" y="1281669"/>
                        <a:pt x="2728199" y="1281669"/>
                        <a:pt x="2706926" y="1271032"/>
                      </a:cubicBezTo>
                      <a:cubicBezTo>
                        <a:pt x="2717562" y="1207215"/>
                        <a:pt x="2717562" y="1207215"/>
                        <a:pt x="2717562" y="1196578"/>
                      </a:cubicBezTo>
                      <a:cubicBezTo>
                        <a:pt x="2717562" y="1196578"/>
                        <a:pt x="2717562" y="1175306"/>
                        <a:pt x="2706926" y="1154034"/>
                      </a:cubicBezTo>
                      <a:cubicBezTo>
                        <a:pt x="2706926" y="1132761"/>
                        <a:pt x="2696290" y="1111489"/>
                        <a:pt x="2696290" y="1100852"/>
                      </a:cubicBezTo>
                      <a:cubicBezTo>
                        <a:pt x="2696290" y="1090216"/>
                        <a:pt x="2685654" y="1068943"/>
                        <a:pt x="2685654" y="1058307"/>
                      </a:cubicBezTo>
                      <a:cubicBezTo>
                        <a:pt x="2685654" y="1037035"/>
                        <a:pt x="2675018" y="1026398"/>
                        <a:pt x="2675018" y="1015762"/>
                      </a:cubicBezTo>
                      <a:cubicBezTo>
                        <a:pt x="2675018" y="1005126"/>
                        <a:pt x="2675018" y="994490"/>
                        <a:pt x="2664381" y="983853"/>
                      </a:cubicBezTo>
                      <a:cubicBezTo>
                        <a:pt x="2653745" y="930672"/>
                        <a:pt x="2621836" y="813673"/>
                        <a:pt x="2600564" y="760492"/>
                      </a:cubicBezTo>
                      <a:cubicBezTo>
                        <a:pt x="2600564" y="760492"/>
                        <a:pt x="2589927" y="739220"/>
                        <a:pt x="2589927" y="728583"/>
                      </a:cubicBezTo>
                      <a:cubicBezTo>
                        <a:pt x="2589927" y="717947"/>
                        <a:pt x="2579291" y="707311"/>
                        <a:pt x="2579291" y="696675"/>
                      </a:cubicBezTo>
                      <a:cubicBezTo>
                        <a:pt x="2579291" y="686038"/>
                        <a:pt x="2568655" y="686038"/>
                        <a:pt x="2568655" y="686038"/>
                      </a:cubicBezTo>
                      <a:cubicBezTo>
                        <a:pt x="2558019" y="675402"/>
                        <a:pt x="2536746" y="643493"/>
                        <a:pt x="2526110" y="622221"/>
                      </a:cubicBezTo>
                      <a:cubicBezTo>
                        <a:pt x="2515474" y="611585"/>
                        <a:pt x="2515474" y="600948"/>
                        <a:pt x="2515474" y="600948"/>
                      </a:cubicBezTo>
                      <a:cubicBezTo>
                        <a:pt x="2515474" y="600948"/>
                        <a:pt x="2483565" y="569040"/>
                        <a:pt x="2483565" y="569040"/>
                      </a:cubicBezTo>
                      <a:cubicBezTo>
                        <a:pt x="2483565" y="569040"/>
                        <a:pt x="2472929" y="569040"/>
                        <a:pt x="2462292" y="558403"/>
                      </a:cubicBezTo>
                      <a:cubicBezTo>
                        <a:pt x="2419748" y="558403"/>
                        <a:pt x="2419748" y="547767"/>
                        <a:pt x="2387839" y="526495"/>
                      </a:cubicBezTo>
                      <a:cubicBezTo>
                        <a:pt x="2366566" y="505222"/>
                        <a:pt x="2334657" y="483950"/>
                        <a:pt x="2292112" y="462677"/>
                      </a:cubicBezTo>
                      <a:cubicBezTo>
                        <a:pt x="2270840" y="452041"/>
                        <a:pt x="2270840" y="452041"/>
                        <a:pt x="2228295" y="441405"/>
                      </a:cubicBezTo>
                      <a:cubicBezTo>
                        <a:pt x="2164477" y="430768"/>
                        <a:pt x="2153841" y="430768"/>
                        <a:pt x="2121932" y="409496"/>
                      </a:cubicBezTo>
                      <a:cubicBezTo>
                        <a:pt x="2111296" y="398860"/>
                        <a:pt x="2111296" y="398860"/>
                        <a:pt x="2111296" y="377587"/>
                      </a:cubicBezTo>
                      <a:cubicBezTo>
                        <a:pt x="2111296" y="366951"/>
                        <a:pt x="2111296" y="345678"/>
                        <a:pt x="2100660" y="345678"/>
                      </a:cubicBezTo>
                      <a:cubicBezTo>
                        <a:pt x="2090024" y="324406"/>
                        <a:pt x="2090024" y="292497"/>
                        <a:pt x="2090024" y="292497"/>
                      </a:cubicBezTo>
                      <a:cubicBezTo>
                        <a:pt x="2090024" y="292497"/>
                        <a:pt x="2090024" y="292497"/>
                        <a:pt x="2090024" y="292497"/>
                      </a:cubicBezTo>
                      <a:cubicBezTo>
                        <a:pt x="2100660" y="292497"/>
                        <a:pt x="2100660" y="281861"/>
                        <a:pt x="2100660" y="271224"/>
                      </a:cubicBezTo>
                      <a:cubicBezTo>
                        <a:pt x="2100660" y="260588"/>
                        <a:pt x="2100660" y="249952"/>
                        <a:pt x="2090024" y="249952"/>
                      </a:cubicBezTo>
                      <a:cubicBezTo>
                        <a:pt x="2079387" y="249952"/>
                        <a:pt x="2079387" y="249952"/>
                        <a:pt x="2079387" y="239316"/>
                      </a:cubicBezTo>
                      <a:cubicBezTo>
                        <a:pt x="2079387" y="218043"/>
                        <a:pt x="2068751" y="196771"/>
                        <a:pt x="2047479" y="175498"/>
                      </a:cubicBezTo>
                      <a:cubicBezTo>
                        <a:pt x="2026206" y="132953"/>
                        <a:pt x="2015570" y="122317"/>
                        <a:pt x="1973025" y="101044"/>
                      </a:cubicBezTo>
                      <a:cubicBezTo>
                        <a:pt x="1951752" y="90408"/>
                        <a:pt x="1930480" y="79772"/>
                        <a:pt x="1930480" y="79772"/>
                      </a:cubicBezTo>
                      <a:cubicBezTo>
                        <a:pt x="1930480" y="79772"/>
                        <a:pt x="1930480" y="79772"/>
                        <a:pt x="1930480" y="79772"/>
                      </a:cubicBezTo>
                      <a:cubicBezTo>
                        <a:pt x="1930480" y="79772"/>
                        <a:pt x="1930480" y="79772"/>
                        <a:pt x="1930480" y="79772"/>
                      </a:cubicBezTo>
                      <a:cubicBezTo>
                        <a:pt x="1930480" y="79772"/>
                        <a:pt x="1919844" y="79772"/>
                        <a:pt x="1919844" y="79772"/>
                      </a:cubicBezTo>
                      <a:cubicBezTo>
                        <a:pt x="1919844" y="90408"/>
                        <a:pt x="1887935" y="90408"/>
                        <a:pt x="1856026" y="90408"/>
                      </a:cubicBezTo>
                      <a:close/>
                    </a:path>
                  </a:pathLst>
                </a:custGeom>
                <a:solidFill>
                  <a:schemeClr val="accent1"/>
                </a:solidFill>
                <a:ln w="9525" cap="flat">
                  <a:noFill/>
                  <a:prstDash val="solid"/>
                  <a:miter/>
                </a:ln>
              </p:spPr>
              <p:txBody>
                <a:bodyPr rtlCol="0" anchor="ctr"/>
                <a:lstStyle/>
                <a:p>
                  <a:endParaRPr lang="en-US">
                    <a:solidFill>
                      <a:schemeClr val="accent1"/>
                    </a:solidFill>
                  </a:endParaRPr>
                </a:p>
              </p:txBody>
            </p:sp>
            <p:sp>
              <p:nvSpPr>
                <p:cNvPr id="7" name="Graphic 3">
                  <a:extLst>
                    <a:ext uri="{FF2B5EF4-FFF2-40B4-BE49-F238E27FC236}">
                      <a16:creationId xmlns:a16="http://schemas.microsoft.com/office/drawing/2014/main" xmlns="" id="{4E8310B1-2E15-412A-AB4A-F9B7C602789F}"/>
                    </a:ext>
                  </a:extLst>
                </p:cNvPr>
                <p:cNvSpPr/>
                <p:nvPr/>
              </p:nvSpPr>
              <p:spPr>
                <a:xfrm flipH="1">
                  <a:off x="7617363" y="1421448"/>
                  <a:ext cx="844961" cy="647204"/>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solidFill>
                      <a:schemeClr val="accent1"/>
                    </a:solidFill>
                  </a:endParaRPr>
                </a:p>
              </p:txBody>
            </p:sp>
          </p:grpSp>
        </p:grpSp>
        <p:sp>
          <p:nvSpPr>
            <p:cNvPr id="9" name="Graphic 37">
              <a:extLst>
                <a:ext uri="{FF2B5EF4-FFF2-40B4-BE49-F238E27FC236}">
                  <a16:creationId xmlns:a16="http://schemas.microsoft.com/office/drawing/2014/main" xmlns="" id="{2B367B5E-EDC3-421E-826C-E31CBCC2CFD3}"/>
                </a:ext>
              </a:extLst>
            </p:cNvPr>
            <p:cNvSpPr/>
            <p:nvPr/>
          </p:nvSpPr>
          <p:spPr>
            <a:xfrm rot="20401313">
              <a:off x="567820" y="724955"/>
              <a:ext cx="2129104" cy="936805"/>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rtlCol="0" anchor="ctr"/>
            <a:lstStyle/>
            <a:p>
              <a:endParaRPr lang="en-US" dirty="0"/>
            </a:p>
          </p:txBody>
        </p:sp>
      </p:grpSp>
      <p:sp>
        <p:nvSpPr>
          <p:cNvPr id="11" name="Rectangle 10">
            <a:extLst>
              <a:ext uri="{FF2B5EF4-FFF2-40B4-BE49-F238E27FC236}">
                <a16:creationId xmlns:a16="http://schemas.microsoft.com/office/drawing/2014/main" xmlns="" id="{7FBEACBD-F058-4D4E-96AC-F15B3C8B558C}"/>
              </a:ext>
            </a:extLst>
          </p:cNvPr>
          <p:cNvSpPr/>
          <p:nvPr/>
        </p:nvSpPr>
        <p:spPr>
          <a:xfrm>
            <a:off x="0" y="6759934"/>
            <a:ext cx="12858750" cy="2328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aphic 4">
            <a:extLst>
              <a:ext uri="{FF2B5EF4-FFF2-40B4-BE49-F238E27FC236}">
                <a16:creationId xmlns:a16="http://schemas.microsoft.com/office/drawing/2014/main" xmlns="" id="{09051B70-79FC-4E78-95CF-688B4054B839}"/>
              </a:ext>
            </a:extLst>
          </p:cNvPr>
          <p:cNvSpPr/>
          <p:nvPr/>
        </p:nvSpPr>
        <p:spPr>
          <a:xfrm flipH="1">
            <a:off x="9579811" y="5874315"/>
            <a:ext cx="3186268" cy="910362"/>
          </a:xfrm>
          <a:custGeom>
            <a:avLst/>
            <a:gdLst>
              <a:gd name="connsiteX0" fmla="*/ 2105603 w 3528473"/>
              <a:gd name="connsiteY0" fmla="*/ 28375 h 1008135"/>
              <a:gd name="connsiteX1" fmla="*/ 2117325 w 3528473"/>
              <a:gd name="connsiteY1" fmla="*/ 48303 h 1008135"/>
              <a:gd name="connsiteX2" fmla="*/ 2090363 w 3528473"/>
              <a:gd name="connsiteY2" fmla="*/ 67059 h 1008135"/>
              <a:gd name="connsiteX3" fmla="*/ 2061057 w 3528473"/>
              <a:gd name="connsiteY3" fmla="*/ 71748 h 1008135"/>
              <a:gd name="connsiteX4" fmla="*/ 1932109 w 3528473"/>
              <a:gd name="connsiteY4" fmla="*/ 76437 h 1008135"/>
              <a:gd name="connsiteX5" fmla="*/ 1803162 w 3528473"/>
              <a:gd name="connsiteY5" fmla="*/ 75265 h 1008135"/>
              <a:gd name="connsiteX6" fmla="*/ 1803162 w 3528473"/>
              <a:gd name="connsiteY6" fmla="*/ 57681 h 1008135"/>
              <a:gd name="connsiteX7" fmla="*/ 1796128 w 3528473"/>
              <a:gd name="connsiteY7" fmla="*/ 41270 h 1008135"/>
              <a:gd name="connsiteX8" fmla="*/ 1791439 w 3528473"/>
              <a:gd name="connsiteY8" fmla="*/ 51820 h 1008135"/>
              <a:gd name="connsiteX9" fmla="*/ 1742205 w 3528473"/>
              <a:gd name="connsiteY9" fmla="*/ 76437 h 1008135"/>
              <a:gd name="connsiteX10" fmla="*/ 1694143 w 3528473"/>
              <a:gd name="connsiteY10" fmla="*/ 85815 h 1008135"/>
              <a:gd name="connsiteX11" fmla="*/ 1708210 w 3528473"/>
              <a:gd name="connsiteY11" fmla="*/ 96366 h 1008135"/>
              <a:gd name="connsiteX12" fmla="*/ 1767994 w 3528473"/>
              <a:gd name="connsiteY12" fmla="*/ 90504 h 1008135"/>
              <a:gd name="connsiteX13" fmla="*/ 1819573 w 3528473"/>
              <a:gd name="connsiteY13" fmla="*/ 97538 h 1008135"/>
              <a:gd name="connsiteX14" fmla="*/ 1942660 w 3528473"/>
              <a:gd name="connsiteY14" fmla="*/ 106916 h 1008135"/>
              <a:gd name="connsiteX15" fmla="*/ 2062229 w 3528473"/>
              <a:gd name="connsiteY15" fmla="*/ 118638 h 1008135"/>
              <a:gd name="connsiteX16" fmla="*/ 1982516 w 3528473"/>
              <a:gd name="connsiteY16" fmla="*/ 130361 h 1008135"/>
              <a:gd name="connsiteX17" fmla="*/ 1902803 w 3528473"/>
              <a:gd name="connsiteY17" fmla="*/ 139739 h 1008135"/>
              <a:gd name="connsiteX18" fmla="*/ 1986033 w 3528473"/>
              <a:gd name="connsiteY18" fmla="*/ 149117 h 1008135"/>
              <a:gd name="connsiteX19" fmla="*/ 2072779 w 3528473"/>
              <a:gd name="connsiteY19" fmla="*/ 158495 h 1008135"/>
              <a:gd name="connsiteX20" fmla="*/ 2088019 w 3528473"/>
              <a:gd name="connsiteY20" fmla="*/ 167873 h 1008135"/>
              <a:gd name="connsiteX21" fmla="*/ 2099741 w 3528473"/>
              <a:gd name="connsiteY21" fmla="*/ 179595 h 1008135"/>
              <a:gd name="connsiteX22" fmla="*/ 2093880 w 3528473"/>
              <a:gd name="connsiteY22" fmla="*/ 191318 h 1008135"/>
              <a:gd name="connsiteX23" fmla="*/ 2088019 w 3528473"/>
              <a:gd name="connsiteY23" fmla="*/ 203040 h 1008135"/>
              <a:gd name="connsiteX24" fmla="*/ 2058712 w 3528473"/>
              <a:gd name="connsiteY24" fmla="*/ 208902 h 1008135"/>
              <a:gd name="connsiteX25" fmla="*/ 2031751 w 3528473"/>
              <a:gd name="connsiteY25" fmla="*/ 204213 h 1008135"/>
              <a:gd name="connsiteX26" fmla="*/ 2009478 w 3528473"/>
              <a:gd name="connsiteY26" fmla="*/ 219452 h 1008135"/>
              <a:gd name="connsiteX27" fmla="*/ 1994239 w 3528473"/>
              <a:gd name="connsiteY27" fmla="*/ 233519 h 1008135"/>
              <a:gd name="connsiteX28" fmla="*/ 1913353 w 3528473"/>
              <a:gd name="connsiteY28" fmla="*/ 252275 h 1008135"/>
              <a:gd name="connsiteX29" fmla="*/ 1756272 w 3528473"/>
              <a:gd name="connsiteY29" fmla="*/ 279237 h 1008135"/>
              <a:gd name="connsiteX30" fmla="*/ 1758617 w 3528473"/>
              <a:gd name="connsiteY30" fmla="*/ 246414 h 1008135"/>
              <a:gd name="connsiteX31" fmla="*/ 1702348 w 3528473"/>
              <a:gd name="connsiteY31" fmla="*/ 156150 h 1008135"/>
              <a:gd name="connsiteX32" fmla="*/ 1677731 w 3528473"/>
              <a:gd name="connsiteY32" fmla="*/ 152634 h 1008135"/>
              <a:gd name="connsiteX33" fmla="*/ 1677731 w 3528473"/>
              <a:gd name="connsiteY33" fmla="*/ 221796 h 1008135"/>
              <a:gd name="connsiteX34" fmla="*/ 1691798 w 3528473"/>
              <a:gd name="connsiteY34" fmla="*/ 295648 h 1008135"/>
              <a:gd name="connsiteX35" fmla="*/ 1677731 w 3528473"/>
              <a:gd name="connsiteY35" fmla="*/ 306198 h 1008135"/>
              <a:gd name="connsiteX36" fmla="*/ 1538233 w 3528473"/>
              <a:gd name="connsiteY36" fmla="*/ 314404 h 1008135"/>
              <a:gd name="connsiteX37" fmla="*/ 1525339 w 3528473"/>
              <a:gd name="connsiteY37" fmla="*/ 330816 h 1008135"/>
              <a:gd name="connsiteX38" fmla="*/ 1527683 w 3528473"/>
              <a:gd name="connsiteY38" fmla="*/ 347227 h 1008135"/>
              <a:gd name="connsiteX39" fmla="*/ 984931 w 3528473"/>
              <a:gd name="connsiteY39" fmla="*/ 350744 h 1008135"/>
              <a:gd name="connsiteX40" fmla="*/ 446868 w 3528473"/>
              <a:gd name="connsiteY40" fmla="*/ 356605 h 1008135"/>
              <a:gd name="connsiteX41" fmla="*/ 228830 w 3528473"/>
              <a:gd name="connsiteY41" fmla="*/ 358950 h 1008135"/>
              <a:gd name="connsiteX42" fmla="*/ 10791 w 3528473"/>
              <a:gd name="connsiteY42" fmla="*/ 356605 h 1008135"/>
              <a:gd name="connsiteX43" fmla="*/ 10791 w 3528473"/>
              <a:gd name="connsiteY43" fmla="*/ 390600 h 1008135"/>
              <a:gd name="connsiteX44" fmla="*/ 10791 w 3528473"/>
              <a:gd name="connsiteY44" fmla="*/ 424596 h 1008135"/>
              <a:gd name="connsiteX45" fmla="*/ 678974 w 3528473"/>
              <a:gd name="connsiteY45" fmla="*/ 425768 h 1008135"/>
              <a:gd name="connsiteX46" fmla="*/ 1607396 w 3528473"/>
              <a:gd name="connsiteY46" fmla="*/ 444524 h 1008135"/>
              <a:gd name="connsiteX47" fmla="*/ 1576918 w 3528473"/>
              <a:gd name="connsiteY47" fmla="*/ 456246 h 1008135"/>
              <a:gd name="connsiteX48" fmla="*/ 1517133 w 3528473"/>
              <a:gd name="connsiteY48" fmla="*/ 457419 h 1008135"/>
              <a:gd name="connsiteX49" fmla="*/ 1487827 w 3528473"/>
              <a:gd name="connsiteY49" fmla="*/ 464452 h 1008135"/>
              <a:gd name="connsiteX50" fmla="*/ 1440937 w 3528473"/>
              <a:gd name="connsiteY50" fmla="*/ 477347 h 1008135"/>
              <a:gd name="connsiteX51" fmla="*/ 1417492 w 3528473"/>
              <a:gd name="connsiteY51" fmla="*/ 491414 h 1008135"/>
              <a:gd name="connsiteX52" fmla="*/ 1392874 w 3528473"/>
              <a:gd name="connsiteY52" fmla="*/ 519548 h 1008135"/>
              <a:gd name="connsiteX53" fmla="*/ 1368257 w 3528473"/>
              <a:gd name="connsiteY53" fmla="*/ 533615 h 1008135"/>
              <a:gd name="connsiteX54" fmla="*/ 1368257 w 3528473"/>
              <a:gd name="connsiteY54" fmla="*/ 514859 h 1008135"/>
              <a:gd name="connsiteX55" fmla="*/ 1309645 w 3528473"/>
              <a:gd name="connsiteY55" fmla="*/ 491414 h 1008135"/>
              <a:gd name="connsiteX56" fmla="*/ 1280338 w 3528473"/>
              <a:gd name="connsiteY56" fmla="*/ 508998 h 1008135"/>
              <a:gd name="connsiteX57" fmla="*/ 1286200 w 3528473"/>
              <a:gd name="connsiteY57" fmla="*/ 535959 h 1008135"/>
              <a:gd name="connsiteX58" fmla="*/ 1279166 w 3528473"/>
              <a:gd name="connsiteY58" fmla="*/ 541821 h 1008135"/>
              <a:gd name="connsiteX59" fmla="*/ 1262755 w 3528473"/>
              <a:gd name="connsiteY59" fmla="*/ 530098 h 1008135"/>
              <a:gd name="connsiteX60" fmla="*/ 1240482 w 3528473"/>
              <a:gd name="connsiteY60" fmla="*/ 531270 h 1008135"/>
              <a:gd name="connsiteX61" fmla="*/ 1218209 w 3528473"/>
              <a:gd name="connsiteY61" fmla="*/ 540648 h 1008135"/>
              <a:gd name="connsiteX62" fmla="*/ 1076367 w 3528473"/>
              <a:gd name="connsiteY62" fmla="*/ 621534 h 1008135"/>
              <a:gd name="connsiteX63" fmla="*/ 1061128 w 3528473"/>
              <a:gd name="connsiteY63" fmla="*/ 648495 h 1008135"/>
              <a:gd name="connsiteX64" fmla="*/ 1081056 w 3528473"/>
              <a:gd name="connsiteY64" fmla="*/ 664907 h 1008135"/>
              <a:gd name="connsiteX65" fmla="*/ 1096295 w 3528473"/>
              <a:gd name="connsiteY65" fmla="*/ 691869 h 1008135"/>
              <a:gd name="connsiteX66" fmla="*/ 1099812 w 3528473"/>
              <a:gd name="connsiteY66" fmla="*/ 710625 h 1008135"/>
              <a:gd name="connsiteX67" fmla="*/ 1106845 w 3528473"/>
              <a:gd name="connsiteY67" fmla="*/ 741103 h 1008135"/>
              <a:gd name="connsiteX68" fmla="*/ 1113879 w 3528473"/>
              <a:gd name="connsiteY68" fmla="*/ 762204 h 1008135"/>
              <a:gd name="connsiteX69" fmla="*/ 1134979 w 3528473"/>
              <a:gd name="connsiteY69" fmla="*/ 780960 h 1008135"/>
              <a:gd name="connsiteX70" fmla="*/ 1159597 w 3528473"/>
              <a:gd name="connsiteY70" fmla="*/ 799716 h 1008135"/>
              <a:gd name="connsiteX71" fmla="*/ 1171319 w 3528473"/>
              <a:gd name="connsiteY71" fmla="*/ 806749 h 1008135"/>
              <a:gd name="connsiteX72" fmla="*/ 1192420 w 3528473"/>
              <a:gd name="connsiteY72" fmla="*/ 821988 h 1008135"/>
              <a:gd name="connsiteX73" fmla="*/ 1220554 w 3528473"/>
              <a:gd name="connsiteY73" fmla="*/ 843089 h 1008135"/>
              <a:gd name="connsiteX74" fmla="*/ 1239310 w 3528473"/>
              <a:gd name="connsiteY74" fmla="*/ 854811 h 1008135"/>
              <a:gd name="connsiteX75" fmla="*/ 1259238 w 3528473"/>
              <a:gd name="connsiteY75" fmla="*/ 866534 h 1008135"/>
              <a:gd name="connsiteX76" fmla="*/ 1274477 w 3528473"/>
              <a:gd name="connsiteY76" fmla="*/ 878256 h 1008135"/>
              <a:gd name="connsiteX77" fmla="*/ 1295578 w 3528473"/>
              <a:gd name="connsiteY77" fmla="*/ 893496 h 1008135"/>
              <a:gd name="connsiteX78" fmla="*/ 1321367 w 3528473"/>
              <a:gd name="connsiteY78" fmla="*/ 908735 h 1008135"/>
              <a:gd name="connsiteX79" fmla="*/ 1340123 w 3528473"/>
              <a:gd name="connsiteY79" fmla="*/ 920457 h 1008135"/>
              <a:gd name="connsiteX80" fmla="*/ 1356535 w 3528473"/>
              <a:gd name="connsiteY80" fmla="*/ 932180 h 1008135"/>
              <a:gd name="connsiteX81" fmla="*/ 1377635 w 3528473"/>
              <a:gd name="connsiteY81" fmla="*/ 947419 h 1008135"/>
              <a:gd name="connsiteX82" fmla="*/ 1398736 w 3528473"/>
              <a:gd name="connsiteY82" fmla="*/ 962658 h 1008135"/>
              <a:gd name="connsiteX83" fmla="*/ 1419836 w 3528473"/>
              <a:gd name="connsiteY83" fmla="*/ 975553 h 1008135"/>
              <a:gd name="connsiteX84" fmla="*/ 1442109 w 3528473"/>
              <a:gd name="connsiteY84" fmla="*/ 986103 h 1008135"/>
              <a:gd name="connsiteX85" fmla="*/ 1465554 w 3528473"/>
              <a:gd name="connsiteY85" fmla="*/ 990792 h 1008135"/>
              <a:gd name="connsiteX86" fmla="*/ 2985962 w 3528473"/>
              <a:gd name="connsiteY86" fmla="*/ 994309 h 1008135"/>
              <a:gd name="connsiteX87" fmla="*/ 3029336 w 3528473"/>
              <a:gd name="connsiteY87" fmla="*/ 969692 h 1008135"/>
              <a:gd name="connsiteX88" fmla="*/ 3110221 w 3528473"/>
              <a:gd name="connsiteY88" fmla="*/ 925146 h 1008135"/>
              <a:gd name="connsiteX89" fmla="*/ 3141872 w 3528473"/>
              <a:gd name="connsiteY89" fmla="*/ 911079 h 1008135"/>
              <a:gd name="connsiteX90" fmla="*/ 3160628 w 3528473"/>
              <a:gd name="connsiteY90" fmla="*/ 898185 h 1008135"/>
              <a:gd name="connsiteX91" fmla="*/ 3175867 w 3528473"/>
              <a:gd name="connsiteY91" fmla="*/ 889979 h 1008135"/>
              <a:gd name="connsiteX92" fmla="*/ 3194623 w 3528473"/>
              <a:gd name="connsiteY92" fmla="*/ 882945 h 1008135"/>
              <a:gd name="connsiteX93" fmla="*/ 3206346 w 3528473"/>
              <a:gd name="connsiteY93" fmla="*/ 874740 h 1008135"/>
              <a:gd name="connsiteX94" fmla="*/ 3240341 w 3528473"/>
              <a:gd name="connsiteY94" fmla="*/ 855984 h 1008135"/>
              <a:gd name="connsiteX95" fmla="*/ 3253236 w 3528473"/>
              <a:gd name="connsiteY95" fmla="*/ 847778 h 1008135"/>
              <a:gd name="connsiteX96" fmla="*/ 3305987 w 3528473"/>
              <a:gd name="connsiteY96" fmla="*/ 798543 h 1008135"/>
              <a:gd name="connsiteX97" fmla="*/ 3313020 w 3528473"/>
              <a:gd name="connsiteY97" fmla="*/ 796199 h 1008135"/>
              <a:gd name="connsiteX98" fmla="*/ 3317709 w 3528473"/>
              <a:gd name="connsiteY98" fmla="*/ 784476 h 1008135"/>
              <a:gd name="connsiteX99" fmla="*/ 3322398 w 3528473"/>
              <a:gd name="connsiteY99" fmla="*/ 775098 h 1008135"/>
              <a:gd name="connsiteX100" fmla="*/ 3368116 w 3528473"/>
              <a:gd name="connsiteY100" fmla="*/ 732897 h 1008135"/>
              <a:gd name="connsiteX101" fmla="*/ 3335293 w 3528473"/>
              <a:gd name="connsiteY101" fmla="*/ 698902 h 1008135"/>
              <a:gd name="connsiteX102" fmla="*/ 3330604 w 3528473"/>
              <a:gd name="connsiteY102" fmla="*/ 695385 h 1008135"/>
              <a:gd name="connsiteX103" fmla="*/ 3327087 w 3528473"/>
              <a:gd name="connsiteY103" fmla="*/ 678974 h 1008135"/>
              <a:gd name="connsiteX104" fmla="*/ 3338810 w 3528473"/>
              <a:gd name="connsiteY104" fmla="*/ 669596 h 1008135"/>
              <a:gd name="connsiteX105" fmla="*/ 3355221 w 3528473"/>
              <a:gd name="connsiteY105" fmla="*/ 669596 h 1008135"/>
              <a:gd name="connsiteX106" fmla="*/ 3344671 w 3528473"/>
              <a:gd name="connsiteY106" fmla="*/ 650840 h 1008135"/>
              <a:gd name="connsiteX107" fmla="*/ 3321226 w 3528473"/>
              <a:gd name="connsiteY107" fmla="*/ 626223 h 1008135"/>
              <a:gd name="connsiteX108" fmla="*/ 3352877 w 3528473"/>
              <a:gd name="connsiteY108" fmla="*/ 622706 h 1008135"/>
              <a:gd name="connsiteX109" fmla="*/ 3416178 w 3528473"/>
              <a:gd name="connsiteY109" fmla="*/ 635601 h 1008135"/>
              <a:gd name="connsiteX110" fmla="*/ 3438451 w 3528473"/>
              <a:gd name="connsiteY110" fmla="*/ 642634 h 1008135"/>
              <a:gd name="connsiteX111" fmla="*/ 3416178 w 3528473"/>
              <a:gd name="connsiteY111" fmla="*/ 608639 h 1008135"/>
              <a:gd name="connsiteX112" fmla="*/ 3397422 w 3528473"/>
              <a:gd name="connsiteY112" fmla="*/ 567610 h 1008135"/>
              <a:gd name="connsiteX113" fmla="*/ 3412662 w 3528473"/>
              <a:gd name="connsiteY113" fmla="*/ 558232 h 1008135"/>
              <a:gd name="connsiteX114" fmla="*/ 3451346 w 3528473"/>
              <a:gd name="connsiteY114" fmla="*/ 548854 h 1008135"/>
              <a:gd name="connsiteX115" fmla="*/ 3488858 w 3528473"/>
              <a:gd name="connsiteY115" fmla="*/ 519548 h 1008135"/>
              <a:gd name="connsiteX116" fmla="*/ 3492374 w 3528473"/>
              <a:gd name="connsiteY116" fmla="*/ 497275 h 1008135"/>
              <a:gd name="connsiteX117" fmla="*/ 3501752 w 3528473"/>
              <a:gd name="connsiteY117" fmla="*/ 477347 h 1008135"/>
              <a:gd name="connsiteX118" fmla="*/ 3491202 w 3528473"/>
              <a:gd name="connsiteY118" fmla="*/ 348399 h 1008135"/>
              <a:gd name="connsiteX119" fmla="*/ 3400939 w 3528473"/>
              <a:gd name="connsiteY119" fmla="*/ 312060 h 1008135"/>
              <a:gd name="connsiteX120" fmla="*/ 3294264 w 3528473"/>
              <a:gd name="connsiteY120" fmla="*/ 437490 h 1008135"/>
              <a:gd name="connsiteX121" fmla="*/ 3297781 w 3528473"/>
              <a:gd name="connsiteY121" fmla="*/ 463280 h 1008135"/>
              <a:gd name="connsiteX122" fmla="*/ 3222757 w 3528473"/>
              <a:gd name="connsiteY122" fmla="*/ 466797 h 1008135"/>
              <a:gd name="connsiteX123" fmla="*/ 3144216 w 3528473"/>
              <a:gd name="connsiteY123" fmla="*/ 465624 h 1008135"/>
              <a:gd name="connsiteX124" fmla="*/ 2896871 w 3528473"/>
              <a:gd name="connsiteY124" fmla="*/ 456246 h 1008135"/>
              <a:gd name="connsiteX125" fmla="*/ 2616704 w 3528473"/>
              <a:gd name="connsiteY125" fmla="*/ 459763 h 1008135"/>
              <a:gd name="connsiteX126" fmla="*/ 2608498 w 3528473"/>
              <a:gd name="connsiteY126" fmla="*/ 402323 h 1008135"/>
              <a:gd name="connsiteX127" fmla="*/ 2614359 w 3528473"/>
              <a:gd name="connsiteY127" fmla="*/ 351916 h 1008135"/>
              <a:gd name="connsiteX128" fmla="*/ 2620220 w 3528473"/>
              <a:gd name="connsiteY128" fmla="*/ 336677 h 1008135"/>
              <a:gd name="connsiteX129" fmla="*/ 2624909 w 3528473"/>
              <a:gd name="connsiteY129" fmla="*/ 312060 h 1008135"/>
              <a:gd name="connsiteX130" fmla="*/ 2619048 w 3528473"/>
              <a:gd name="connsiteY130" fmla="*/ 282753 h 1008135"/>
              <a:gd name="connsiteX131" fmla="*/ 2592086 w 3528473"/>
              <a:gd name="connsiteY131" fmla="*/ 303854 h 1008135"/>
              <a:gd name="connsiteX132" fmla="*/ 2587397 w 3528473"/>
              <a:gd name="connsiteY132" fmla="*/ 319093 h 1008135"/>
              <a:gd name="connsiteX133" fmla="*/ 2560436 w 3528473"/>
              <a:gd name="connsiteY133" fmla="*/ 294476 h 1008135"/>
              <a:gd name="connsiteX134" fmla="*/ 2505340 w 3528473"/>
              <a:gd name="connsiteY134" fmla="*/ 261653 h 1008135"/>
              <a:gd name="connsiteX135" fmla="*/ 2461967 w 3528473"/>
              <a:gd name="connsiteY135" fmla="*/ 226485 h 1008135"/>
              <a:gd name="connsiteX136" fmla="*/ 2436177 w 3528473"/>
              <a:gd name="connsiteY136" fmla="*/ 194835 h 1008135"/>
              <a:gd name="connsiteX137" fmla="*/ 2424455 w 3528473"/>
              <a:gd name="connsiteY137" fmla="*/ 180768 h 1008135"/>
              <a:gd name="connsiteX138" fmla="*/ 2410388 w 3528473"/>
              <a:gd name="connsiteY138" fmla="*/ 171390 h 1008135"/>
              <a:gd name="connsiteX139" fmla="*/ 2392804 w 3528473"/>
              <a:gd name="connsiteY139" fmla="*/ 156150 h 1008135"/>
              <a:gd name="connsiteX140" fmla="*/ 2382254 w 3528473"/>
              <a:gd name="connsiteY140" fmla="*/ 144428 h 1008135"/>
              <a:gd name="connsiteX141" fmla="*/ 2354120 w 3528473"/>
              <a:gd name="connsiteY141" fmla="*/ 153806 h 1008135"/>
              <a:gd name="connsiteX142" fmla="*/ 2246273 w 3528473"/>
              <a:gd name="connsiteY142" fmla="*/ 146772 h 1008135"/>
              <a:gd name="connsiteX143" fmla="*/ 2231033 w 3528473"/>
              <a:gd name="connsiteY143" fmla="*/ 139739 h 1008135"/>
              <a:gd name="connsiteX144" fmla="*/ 2228689 w 3528473"/>
              <a:gd name="connsiteY144" fmla="*/ 136222 h 1008135"/>
              <a:gd name="connsiteX145" fmla="*/ 2229861 w 3528473"/>
              <a:gd name="connsiteY145" fmla="*/ 119811 h 1008135"/>
              <a:gd name="connsiteX146" fmla="*/ 2221655 w 3528473"/>
              <a:gd name="connsiteY146" fmla="*/ 109260 h 1008135"/>
              <a:gd name="connsiteX147" fmla="*/ 2225172 w 3528473"/>
              <a:gd name="connsiteY147" fmla="*/ 108088 h 1008135"/>
              <a:gd name="connsiteX148" fmla="*/ 2239239 w 3528473"/>
              <a:gd name="connsiteY148" fmla="*/ 82299 h 1008135"/>
              <a:gd name="connsiteX149" fmla="*/ 2239239 w 3528473"/>
              <a:gd name="connsiteY149" fmla="*/ 47131 h 1008135"/>
              <a:gd name="connsiteX150" fmla="*/ 2214622 w 3528473"/>
              <a:gd name="connsiteY150" fmla="*/ 45959 h 1008135"/>
              <a:gd name="connsiteX151" fmla="*/ 2160698 w 3528473"/>
              <a:gd name="connsiteY151" fmla="*/ 26031 h 1008135"/>
              <a:gd name="connsiteX152" fmla="*/ 2132564 w 3528473"/>
              <a:gd name="connsiteY152" fmla="*/ 10791 h 1008135"/>
              <a:gd name="connsiteX153" fmla="*/ 2105603 w 3528473"/>
              <a:gd name="connsiteY153" fmla="*/ 28375 h 1008135"/>
              <a:gd name="connsiteX154" fmla="*/ 2229861 w 3528473"/>
              <a:gd name="connsiteY154" fmla="*/ 57681 h 1008135"/>
              <a:gd name="connsiteX155" fmla="*/ 2227517 w 3528473"/>
              <a:gd name="connsiteY155" fmla="*/ 75265 h 1008135"/>
              <a:gd name="connsiteX156" fmla="*/ 2222828 w 3528473"/>
              <a:gd name="connsiteY156" fmla="*/ 81126 h 1008135"/>
              <a:gd name="connsiteX157" fmla="*/ 2208761 w 3528473"/>
              <a:gd name="connsiteY157" fmla="*/ 70576 h 1008135"/>
              <a:gd name="connsiteX158" fmla="*/ 2200555 w 3528473"/>
              <a:gd name="connsiteY158" fmla="*/ 61198 h 1008135"/>
              <a:gd name="connsiteX159" fmla="*/ 2229861 w 3528473"/>
              <a:gd name="connsiteY159" fmla="*/ 57681 h 1008135"/>
              <a:gd name="connsiteX160" fmla="*/ 2209933 w 3528473"/>
              <a:gd name="connsiteY160" fmla="*/ 159667 h 1008135"/>
              <a:gd name="connsiteX161" fmla="*/ 2209933 w 3528473"/>
              <a:gd name="connsiteY161" fmla="*/ 186629 h 1008135"/>
              <a:gd name="connsiteX162" fmla="*/ 2191177 w 3528473"/>
              <a:gd name="connsiteY162" fmla="*/ 166701 h 1008135"/>
              <a:gd name="connsiteX163" fmla="*/ 2195866 w 3528473"/>
              <a:gd name="connsiteY163" fmla="*/ 133878 h 1008135"/>
              <a:gd name="connsiteX164" fmla="*/ 2209933 w 3528473"/>
              <a:gd name="connsiteY164" fmla="*/ 159667 h 1008135"/>
              <a:gd name="connsiteX165" fmla="*/ 2173593 w 3528473"/>
              <a:gd name="connsiteY165" fmla="*/ 159667 h 1008135"/>
              <a:gd name="connsiteX166" fmla="*/ 2185316 w 3528473"/>
              <a:gd name="connsiteY166" fmla="*/ 180768 h 1008135"/>
              <a:gd name="connsiteX167" fmla="*/ 2148976 w 3528473"/>
              <a:gd name="connsiteY167" fmla="*/ 176079 h 1008135"/>
              <a:gd name="connsiteX168" fmla="*/ 2143114 w 3528473"/>
              <a:gd name="connsiteY168" fmla="*/ 154978 h 1008135"/>
              <a:gd name="connsiteX169" fmla="*/ 2173593 w 3528473"/>
              <a:gd name="connsiteY169" fmla="*/ 159667 h 1008135"/>
              <a:gd name="connsiteX170" fmla="*/ 1616774 w 3528473"/>
              <a:gd name="connsiteY170" fmla="*/ 327299 h 1008135"/>
              <a:gd name="connsiteX171" fmla="*/ 1531200 w 3528473"/>
              <a:gd name="connsiteY171" fmla="*/ 329643 h 1008135"/>
              <a:gd name="connsiteX172" fmla="*/ 1541750 w 3528473"/>
              <a:gd name="connsiteY172" fmla="*/ 326127 h 1008135"/>
              <a:gd name="connsiteX173" fmla="*/ 1583951 w 3528473"/>
              <a:gd name="connsiteY173" fmla="*/ 323782 h 1008135"/>
              <a:gd name="connsiteX174" fmla="*/ 1629669 w 3528473"/>
              <a:gd name="connsiteY174" fmla="*/ 317921 h 1008135"/>
              <a:gd name="connsiteX175" fmla="*/ 1616774 w 3528473"/>
              <a:gd name="connsiteY175" fmla="*/ 327299 h 1008135"/>
              <a:gd name="connsiteX176" fmla="*/ 3315365 w 3528473"/>
              <a:gd name="connsiteY176" fmla="*/ 490242 h 1008135"/>
              <a:gd name="connsiteX177" fmla="*/ 3317709 w 3528473"/>
              <a:gd name="connsiteY177" fmla="*/ 501964 h 1008135"/>
              <a:gd name="connsiteX178" fmla="*/ 3305987 w 3528473"/>
              <a:gd name="connsiteY178" fmla="*/ 486725 h 1008135"/>
              <a:gd name="connsiteX179" fmla="*/ 3315365 w 3528473"/>
              <a:gd name="connsiteY179" fmla="*/ 490242 h 1008135"/>
              <a:gd name="connsiteX180" fmla="*/ 1300267 w 3528473"/>
              <a:gd name="connsiteY180" fmla="*/ 504309 h 1008135"/>
              <a:gd name="connsiteX181" fmla="*/ 1290889 w 3528473"/>
              <a:gd name="connsiteY181" fmla="*/ 513687 h 1008135"/>
              <a:gd name="connsiteX182" fmla="*/ 1281511 w 3528473"/>
              <a:gd name="connsiteY182" fmla="*/ 511342 h 1008135"/>
              <a:gd name="connsiteX183" fmla="*/ 1290889 w 3528473"/>
              <a:gd name="connsiteY183" fmla="*/ 501964 h 1008135"/>
              <a:gd name="connsiteX184" fmla="*/ 1300267 w 3528473"/>
              <a:gd name="connsiteY184" fmla="*/ 504309 h 1008135"/>
              <a:gd name="connsiteX185" fmla="*/ 1361224 w 3528473"/>
              <a:gd name="connsiteY185" fmla="*/ 525409 h 1008135"/>
              <a:gd name="connsiteX186" fmla="*/ 1355362 w 3528473"/>
              <a:gd name="connsiteY186" fmla="*/ 530098 h 1008135"/>
              <a:gd name="connsiteX187" fmla="*/ 1355362 w 3528473"/>
              <a:gd name="connsiteY187" fmla="*/ 505481 h 1008135"/>
              <a:gd name="connsiteX188" fmla="*/ 1361224 w 3528473"/>
              <a:gd name="connsiteY188" fmla="*/ 525409 h 1008135"/>
              <a:gd name="connsiteX189" fmla="*/ 1300267 w 3528473"/>
              <a:gd name="connsiteY189" fmla="*/ 535959 h 1008135"/>
              <a:gd name="connsiteX190" fmla="*/ 1297922 w 3528473"/>
              <a:gd name="connsiteY190" fmla="*/ 545337 h 1008135"/>
              <a:gd name="connsiteX191" fmla="*/ 1292061 w 3528473"/>
              <a:gd name="connsiteY191" fmla="*/ 535959 h 1008135"/>
              <a:gd name="connsiteX192" fmla="*/ 1294405 w 3528473"/>
              <a:gd name="connsiteY192" fmla="*/ 526581 h 1008135"/>
              <a:gd name="connsiteX193" fmla="*/ 1300267 w 3528473"/>
              <a:gd name="connsiteY193" fmla="*/ 535959 h 1008135"/>
              <a:gd name="connsiteX194" fmla="*/ 3334121 w 3528473"/>
              <a:gd name="connsiteY194" fmla="*/ 715314 h 1008135"/>
              <a:gd name="connsiteX195" fmla="*/ 3336465 w 3528473"/>
              <a:gd name="connsiteY195" fmla="*/ 736414 h 1008135"/>
              <a:gd name="connsiteX196" fmla="*/ 3315365 w 3528473"/>
              <a:gd name="connsiteY196" fmla="*/ 700074 h 1008135"/>
              <a:gd name="connsiteX197" fmla="*/ 3334121 w 3528473"/>
              <a:gd name="connsiteY197" fmla="*/ 715314 h 1008135"/>
              <a:gd name="connsiteX198" fmla="*/ 1168975 w 3528473"/>
              <a:gd name="connsiteY198" fmla="*/ 723519 h 1008135"/>
              <a:gd name="connsiteX199" fmla="*/ 1163113 w 3528473"/>
              <a:gd name="connsiteY199" fmla="*/ 725864 h 1008135"/>
              <a:gd name="connsiteX200" fmla="*/ 1158424 w 3528473"/>
              <a:gd name="connsiteY200" fmla="*/ 717658 h 1008135"/>
              <a:gd name="connsiteX201" fmla="*/ 1168975 w 3528473"/>
              <a:gd name="connsiteY201" fmla="*/ 723519 h 1008135"/>
              <a:gd name="connsiteX202" fmla="*/ 1205314 w 3528473"/>
              <a:gd name="connsiteY202" fmla="*/ 748137 h 1008135"/>
              <a:gd name="connsiteX203" fmla="*/ 1199453 w 3528473"/>
              <a:gd name="connsiteY203" fmla="*/ 753998 h 1008135"/>
              <a:gd name="connsiteX204" fmla="*/ 1190075 w 3528473"/>
              <a:gd name="connsiteY204" fmla="*/ 748137 h 1008135"/>
              <a:gd name="connsiteX205" fmla="*/ 1195936 w 3528473"/>
              <a:gd name="connsiteY205" fmla="*/ 742275 h 1008135"/>
              <a:gd name="connsiteX206" fmla="*/ 1205314 w 3528473"/>
              <a:gd name="connsiteY206" fmla="*/ 748137 h 1008135"/>
              <a:gd name="connsiteX207" fmla="*/ 1262755 w 3528473"/>
              <a:gd name="connsiteY207" fmla="*/ 792682 h 1008135"/>
              <a:gd name="connsiteX208" fmla="*/ 1258066 w 3528473"/>
              <a:gd name="connsiteY208" fmla="*/ 811438 h 1008135"/>
              <a:gd name="connsiteX209" fmla="*/ 1241654 w 3528473"/>
              <a:gd name="connsiteY209" fmla="*/ 796199 h 1008135"/>
              <a:gd name="connsiteX210" fmla="*/ 1262755 w 3528473"/>
              <a:gd name="connsiteY210" fmla="*/ 792682 h 1008135"/>
              <a:gd name="connsiteX211" fmla="*/ 1344812 w 3528473"/>
              <a:gd name="connsiteY211" fmla="*/ 825505 h 1008135"/>
              <a:gd name="connsiteX212" fmla="*/ 1345984 w 3528473"/>
              <a:gd name="connsiteY212" fmla="*/ 861845 h 1008135"/>
              <a:gd name="connsiteX213" fmla="*/ 1323712 w 3528473"/>
              <a:gd name="connsiteY213" fmla="*/ 854811 h 1008135"/>
              <a:gd name="connsiteX214" fmla="*/ 1299094 w 3528473"/>
              <a:gd name="connsiteY214" fmla="*/ 839572 h 1008135"/>
              <a:gd name="connsiteX215" fmla="*/ 1287372 w 3528473"/>
              <a:gd name="connsiteY215" fmla="*/ 827850 h 1008135"/>
              <a:gd name="connsiteX216" fmla="*/ 1344812 w 3528473"/>
              <a:gd name="connsiteY216" fmla="*/ 825505 h 1008135"/>
              <a:gd name="connsiteX217" fmla="*/ 2393976 w 3528473"/>
              <a:gd name="connsiteY217" fmla="*/ 851295 h 1008135"/>
              <a:gd name="connsiteX218" fmla="*/ 2422110 w 3528473"/>
              <a:gd name="connsiteY218" fmla="*/ 912252 h 1008135"/>
              <a:gd name="connsiteX219" fmla="*/ 2437349 w 3528473"/>
              <a:gd name="connsiteY219" fmla="*/ 953280 h 1008135"/>
              <a:gd name="connsiteX220" fmla="*/ 2413904 w 3528473"/>
              <a:gd name="connsiteY220" fmla="*/ 953280 h 1008135"/>
              <a:gd name="connsiteX221" fmla="*/ 2385770 w 3528473"/>
              <a:gd name="connsiteY221" fmla="*/ 955625 h 1008135"/>
              <a:gd name="connsiteX222" fmla="*/ 2363498 w 3528473"/>
              <a:gd name="connsiteY222" fmla="*/ 954453 h 1008135"/>
              <a:gd name="connsiteX223" fmla="*/ 2349431 w 3528473"/>
              <a:gd name="connsiteY223" fmla="*/ 940386 h 1008135"/>
              <a:gd name="connsiteX224" fmla="*/ 2335364 w 3528473"/>
              <a:gd name="connsiteY224" fmla="*/ 954453 h 1008135"/>
              <a:gd name="connsiteX225" fmla="*/ 2315435 w 3528473"/>
              <a:gd name="connsiteY225" fmla="*/ 956797 h 1008135"/>
              <a:gd name="connsiteX226" fmla="*/ 2306057 w 3528473"/>
              <a:gd name="connsiteY226" fmla="*/ 940386 h 1008135"/>
              <a:gd name="connsiteX227" fmla="*/ 2304885 w 3528473"/>
              <a:gd name="connsiteY227" fmla="*/ 926319 h 1008135"/>
              <a:gd name="connsiteX228" fmla="*/ 2338880 w 3528473"/>
              <a:gd name="connsiteY228" fmla="*/ 838400 h 1008135"/>
              <a:gd name="connsiteX229" fmla="*/ 2362325 w 3528473"/>
              <a:gd name="connsiteY229" fmla="*/ 816127 h 1008135"/>
              <a:gd name="connsiteX230" fmla="*/ 2385770 w 3528473"/>
              <a:gd name="connsiteY230" fmla="*/ 816127 h 1008135"/>
              <a:gd name="connsiteX231" fmla="*/ 2393976 w 3528473"/>
              <a:gd name="connsiteY231" fmla="*/ 851295 h 1008135"/>
              <a:gd name="connsiteX232" fmla="*/ 2028234 w 3528473"/>
              <a:gd name="connsiteY232" fmla="*/ 893496 h 1008135"/>
              <a:gd name="connsiteX233" fmla="*/ 2061057 w 3528473"/>
              <a:gd name="connsiteY233" fmla="*/ 933352 h 1008135"/>
              <a:gd name="connsiteX234" fmla="*/ 2082157 w 3528473"/>
              <a:gd name="connsiteY234" fmla="*/ 961486 h 1008135"/>
              <a:gd name="connsiteX235" fmla="*/ 2062229 w 3528473"/>
              <a:gd name="connsiteY235" fmla="*/ 954453 h 1008135"/>
              <a:gd name="connsiteX236" fmla="*/ 2046990 w 3528473"/>
              <a:gd name="connsiteY236" fmla="*/ 939213 h 1008135"/>
              <a:gd name="connsiteX237" fmla="*/ 2034095 w 3528473"/>
              <a:gd name="connsiteY237" fmla="*/ 954453 h 1008135"/>
              <a:gd name="connsiteX238" fmla="*/ 2012995 w 3528473"/>
              <a:gd name="connsiteY238" fmla="*/ 953280 h 1008135"/>
              <a:gd name="connsiteX239" fmla="*/ 1983688 w 3528473"/>
              <a:gd name="connsiteY239" fmla="*/ 955625 h 1008135"/>
              <a:gd name="connsiteX240" fmla="*/ 1962588 w 3528473"/>
              <a:gd name="connsiteY240" fmla="*/ 952108 h 1008135"/>
              <a:gd name="connsiteX241" fmla="*/ 1974310 w 3528473"/>
              <a:gd name="connsiteY241" fmla="*/ 918113 h 1008135"/>
              <a:gd name="connsiteX242" fmla="*/ 2008306 w 3528473"/>
              <a:gd name="connsiteY242" fmla="*/ 827850 h 1008135"/>
              <a:gd name="connsiteX243" fmla="*/ 2014167 w 3528473"/>
              <a:gd name="connsiteY243" fmla="*/ 846606 h 1008135"/>
              <a:gd name="connsiteX244" fmla="*/ 2028234 w 3528473"/>
              <a:gd name="connsiteY244" fmla="*/ 893496 h 1008135"/>
              <a:gd name="connsiteX245" fmla="*/ 3167661 w 3528473"/>
              <a:gd name="connsiteY245" fmla="*/ 846606 h 1008135"/>
              <a:gd name="connsiteX246" fmla="*/ 3152422 w 3528473"/>
              <a:gd name="connsiteY246" fmla="*/ 848950 h 1008135"/>
              <a:gd name="connsiteX247" fmla="*/ 3134838 w 3528473"/>
              <a:gd name="connsiteY247" fmla="*/ 845433 h 1008135"/>
              <a:gd name="connsiteX248" fmla="*/ 3128977 w 3528473"/>
              <a:gd name="connsiteY248" fmla="*/ 865362 h 1008135"/>
              <a:gd name="connsiteX249" fmla="*/ 3112566 w 3528473"/>
              <a:gd name="connsiteY249" fmla="*/ 868878 h 1008135"/>
              <a:gd name="connsiteX250" fmla="*/ 3099671 w 3528473"/>
              <a:gd name="connsiteY250" fmla="*/ 863017 h 1008135"/>
              <a:gd name="connsiteX251" fmla="*/ 3093809 w 3528473"/>
              <a:gd name="connsiteY251" fmla="*/ 851295 h 1008135"/>
              <a:gd name="connsiteX252" fmla="*/ 3130149 w 3528473"/>
              <a:gd name="connsiteY252" fmla="*/ 834883 h 1008135"/>
              <a:gd name="connsiteX253" fmla="*/ 3167661 w 3528473"/>
              <a:gd name="connsiteY253" fmla="*/ 846606 h 1008135"/>
              <a:gd name="connsiteX254" fmla="*/ 2776130 w 3528473"/>
              <a:gd name="connsiteY254" fmla="*/ 861845 h 1008135"/>
              <a:gd name="connsiteX255" fmla="*/ 2819503 w 3528473"/>
              <a:gd name="connsiteY255" fmla="*/ 932180 h 1008135"/>
              <a:gd name="connsiteX256" fmla="*/ 2821847 w 3528473"/>
              <a:gd name="connsiteY256" fmla="*/ 968520 h 1008135"/>
              <a:gd name="connsiteX257" fmla="*/ 2808953 w 3528473"/>
              <a:gd name="connsiteY257" fmla="*/ 956797 h 1008135"/>
              <a:gd name="connsiteX258" fmla="*/ 2794886 w 3528473"/>
              <a:gd name="connsiteY258" fmla="*/ 945075 h 1008135"/>
              <a:gd name="connsiteX259" fmla="*/ 2779646 w 3528473"/>
              <a:gd name="connsiteY259" fmla="*/ 956797 h 1008135"/>
              <a:gd name="connsiteX260" fmla="*/ 2770268 w 3528473"/>
              <a:gd name="connsiteY260" fmla="*/ 968520 h 1008135"/>
              <a:gd name="connsiteX261" fmla="*/ 2762063 w 3528473"/>
              <a:gd name="connsiteY261" fmla="*/ 956797 h 1008135"/>
              <a:gd name="connsiteX262" fmla="*/ 2745651 w 3528473"/>
              <a:gd name="connsiteY262" fmla="*/ 945075 h 1008135"/>
              <a:gd name="connsiteX263" fmla="*/ 2729240 w 3528473"/>
              <a:gd name="connsiteY263" fmla="*/ 956797 h 1008135"/>
              <a:gd name="connsiteX264" fmla="*/ 2719862 w 3528473"/>
              <a:gd name="connsiteY264" fmla="*/ 968520 h 1008135"/>
              <a:gd name="connsiteX265" fmla="*/ 2710484 w 3528473"/>
              <a:gd name="connsiteY265" fmla="*/ 956797 h 1008135"/>
              <a:gd name="connsiteX266" fmla="*/ 2695244 w 3528473"/>
              <a:gd name="connsiteY266" fmla="*/ 945075 h 1008135"/>
              <a:gd name="connsiteX267" fmla="*/ 2680005 w 3528473"/>
              <a:gd name="connsiteY267" fmla="*/ 956797 h 1008135"/>
              <a:gd name="connsiteX268" fmla="*/ 2660077 w 3528473"/>
              <a:gd name="connsiteY268" fmla="*/ 960314 h 1008135"/>
              <a:gd name="connsiteX269" fmla="*/ 2681177 w 3528473"/>
              <a:gd name="connsiteY269" fmla="*/ 922802 h 1008135"/>
              <a:gd name="connsiteX270" fmla="*/ 2710484 w 3528473"/>
              <a:gd name="connsiteY270" fmla="*/ 866534 h 1008135"/>
              <a:gd name="connsiteX271" fmla="*/ 2717517 w 3528473"/>
              <a:gd name="connsiteY271" fmla="*/ 839572 h 1008135"/>
              <a:gd name="connsiteX272" fmla="*/ 2745651 w 3528473"/>
              <a:gd name="connsiteY272" fmla="*/ 841917 h 1008135"/>
              <a:gd name="connsiteX273" fmla="*/ 2776130 w 3528473"/>
              <a:gd name="connsiteY273" fmla="*/ 861845 h 1008135"/>
              <a:gd name="connsiteX274" fmla="*/ 1717588 w 3528473"/>
              <a:gd name="connsiteY274" fmla="*/ 927491 h 1008135"/>
              <a:gd name="connsiteX275" fmla="*/ 1732827 w 3528473"/>
              <a:gd name="connsiteY275" fmla="*/ 959142 h 1008135"/>
              <a:gd name="connsiteX276" fmla="*/ 1714071 w 3528473"/>
              <a:gd name="connsiteY276" fmla="*/ 953280 h 1008135"/>
              <a:gd name="connsiteX277" fmla="*/ 1698832 w 3528473"/>
              <a:gd name="connsiteY277" fmla="*/ 938041 h 1008135"/>
              <a:gd name="connsiteX278" fmla="*/ 1683592 w 3528473"/>
              <a:gd name="connsiteY278" fmla="*/ 953280 h 1008135"/>
              <a:gd name="connsiteX279" fmla="*/ 1674214 w 3528473"/>
              <a:gd name="connsiteY279" fmla="*/ 968520 h 1008135"/>
              <a:gd name="connsiteX280" fmla="*/ 1662492 w 3528473"/>
              <a:gd name="connsiteY280" fmla="*/ 953280 h 1008135"/>
              <a:gd name="connsiteX281" fmla="*/ 1647253 w 3528473"/>
              <a:gd name="connsiteY281" fmla="*/ 938041 h 1008135"/>
              <a:gd name="connsiteX282" fmla="*/ 1634358 w 3528473"/>
              <a:gd name="connsiteY282" fmla="*/ 953280 h 1008135"/>
              <a:gd name="connsiteX283" fmla="*/ 1615602 w 3528473"/>
              <a:gd name="connsiteY283" fmla="*/ 961486 h 1008135"/>
              <a:gd name="connsiteX284" fmla="*/ 1626152 w 3528473"/>
              <a:gd name="connsiteY284" fmla="*/ 941558 h 1008135"/>
              <a:gd name="connsiteX285" fmla="*/ 1671870 w 3528473"/>
              <a:gd name="connsiteY285" fmla="*/ 873567 h 1008135"/>
              <a:gd name="connsiteX286" fmla="*/ 1676559 w 3528473"/>
              <a:gd name="connsiteY286" fmla="*/ 857156 h 1008135"/>
              <a:gd name="connsiteX287" fmla="*/ 1687109 w 3528473"/>
              <a:gd name="connsiteY287" fmla="*/ 880601 h 1008135"/>
              <a:gd name="connsiteX288" fmla="*/ 1717588 w 3528473"/>
              <a:gd name="connsiteY288" fmla="*/ 927491 h 1008135"/>
              <a:gd name="connsiteX289" fmla="*/ 3094982 w 3528473"/>
              <a:gd name="connsiteY289" fmla="*/ 892323 h 1008135"/>
              <a:gd name="connsiteX290" fmla="*/ 3089121 w 3528473"/>
              <a:gd name="connsiteY290" fmla="*/ 901701 h 1008135"/>
              <a:gd name="connsiteX291" fmla="*/ 3083259 w 3528473"/>
              <a:gd name="connsiteY291" fmla="*/ 892323 h 1008135"/>
              <a:gd name="connsiteX292" fmla="*/ 3089121 w 3528473"/>
              <a:gd name="connsiteY292" fmla="*/ 882945 h 1008135"/>
              <a:gd name="connsiteX293" fmla="*/ 3094982 w 3528473"/>
              <a:gd name="connsiteY293" fmla="*/ 892323 h 1008135"/>
              <a:gd name="connsiteX294" fmla="*/ 2283784 w 3528473"/>
              <a:gd name="connsiteY294" fmla="*/ 960314 h 1008135"/>
              <a:gd name="connsiteX295" fmla="*/ 2274407 w 3528473"/>
              <a:gd name="connsiteY295" fmla="*/ 969692 h 1008135"/>
              <a:gd name="connsiteX296" fmla="*/ 2269718 w 3528473"/>
              <a:gd name="connsiteY296" fmla="*/ 955625 h 1008135"/>
              <a:gd name="connsiteX297" fmla="*/ 2283784 w 3528473"/>
              <a:gd name="connsiteY297" fmla="*/ 960314 h 1008135"/>
              <a:gd name="connsiteX298" fmla="*/ 2479550 w 3528473"/>
              <a:gd name="connsiteY298" fmla="*/ 962658 h 1008135"/>
              <a:gd name="connsiteX299" fmla="*/ 2473689 w 3528473"/>
              <a:gd name="connsiteY299" fmla="*/ 968520 h 1008135"/>
              <a:gd name="connsiteX300" fmla="*/ 2463139 w 3528473"/>
              <a:gd name="connsiteY300" fmla="*/ 957969 h 1008135"/>
              <a:gd name="connsiteX301" fmla="*/ 2469000 w 3528473"/>
              <a:gd name="connsiteY301" fmla="*/ 952108 h 1008135"/>
              <a:gd name="connsiteX302" fmla="*/ 2479550 w 3528473"/>
              <a:gd name="connsiteY302" fmla="*/ 962658 h 1008135"/>
              <a:gd name="connsiteX303" fmla="*/ 2879288 w 3528473"/>
              <a:gd name="connsiteY303" fmla="*/ 966175 h 1008135"/>
              <a:gd name="connsiteX304" fmla="*/ 2869910 w 3528473"/>
              <a:gd name="connsiteY304" fmla="*/ 968520 h 1008135"/>
              <a:gd name="connsiteX305" fmla="*/ 2860532 w 3528473"/>
              <a:gd name="connsiteY305" fmla="*/ 962658 h 1008135"/>
              <a:gd name="connsiteX306" fmla="*/ 2869910 w 3528473"/>
              <a:gd name="connsiteY306" fmla="*/ 960314 h 1008135"/>
              <a:gd name="connsiteX307" fmla="*/ 2879288 w 3528473"/>
              <a:gd name="connsiteY307" fmla="*/ 966175 h 1008135"/>
              <a:gd name="connsiteX308" fmla="*/ 1932109 w 3528473"/>
              <a:gd name="connsiteY308" fmla="*/ 966175 h 1008135"/>
              <a:gd name="connsiteX309" fmla="*/ 1920387 w 3528473"/>
              <a:gd name="connsiteY309" fmla="*/ 967347 h 1008135"/>
              <a:gd name="connsiteX310" fmla="*/ 1923904 w 3528473"/>
              <a:gd name="connsiteY310" fmla="*/ 963831 h 1008135"/>
              <a:gd name="connsiteX311" fmla="*/ 1932109 w 3528473"/>
              <a:gd name="connsiteY311" fmla="*/ 966175 h 100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3528473" h="1008135">
                <a:moveTo>
                  <a:pt x="2105603" y="28375"/>
                </a:moveTo>
                <a:cubicBezTo>
                  <a:pt x="2105603" y="42442"/>
                  <a:pt x="2109119" y="47131"/>
                  <a:pt x="2117325" y="48303"/>
                </a:cubicBezTo>
                <a:cubicBezTo>
                  <a:pt x="2140770" y="51820"/>
                  <a:pt x="2120842" y="65887"/>
                  <a:pt x="2090363" y="67059"/>
                </a:cubicBezTo>
                <a:cubicBezTo>
                  <a:pt x="2073952" y="67059"/>
                  <a:pt x="2061057" y="69404"/>
                  <a:pt x="2061057" y="71748"/>
                </a:cubicBezTo>
                <a:cubicBezTo>
                  <a:pt x="2061057" y="74093"/>
                  <a:pt x="2003617" y="76437"/>
                  <a:pt x="1932109" y="76437"/>
                </a:cubicBezTo>
                <a:lnTo>
                  <a:pt x="1803162" y="75265"/>
                </a:lnTo>
                <a:lnTo>
                  <a:pt x="1803162" y="57681"/>
                </a:lnTo>
                <a:cubicBezTo>
                  <a:pt x="1803162" y="48303"/>
                  <a:pt x="1799645" y="41270"/>
                  <a:pt x="1796128" y="41270"/>
                </a:cubicBezTo>
                <a:cubicBezTo>
                  <a:pt x="1792612" y="41270"/>
                  <a:pt x="1790267" y="45959"/>
                  <a:pt x="1791439" y="51820"/>
                </a:cubicBezTo>
                <a:cubicBezTo>
                  <a:pt x="1793784" y="79954"/>
                  <a:pt x="1792612" y="79954"/>
                  <a:pt x="1742205" y="76437"/>
                </a:cubicBezTo>
                <a:cubicBezTo>
                  <a:pt x="1695315" y="74093"/>
                  <a:pt x="1692970" y="74093"/>
                  <a:pt x="1694143" y="85815"/>
                </a:cubicBezTo>
                <a:cubicBezTo>
                  <a:pt x="1695315" y="95193"/>
                  <a:pt x="1700004" y="97538"/>
                  <a:pt x="1708210" y="96366"/>
                </a:cubicBezTo>
                <a:cubicBezTo>
                  <a:pt x="1715243" y="95193"/>
                  <a:pt x="1742205" y="92849"/>
                  <a:pt x="1767994" y="90504"/>
                </a:cubicBezTo>
                <a:cubicBezTo>
                  <a:pt x="1807851" y="88160"/>
                  <a:pt x="1816057" y="88160"/>
                  <a:pt x="1819573" y="97538"/>
                </a:cubicBezTo>
                <a:cubicBezTo>
                  <a:pt x="1823090" y="105744"/>
                  <a:pt x="1838329" y="106916"/>
                  <a:pt x="1942660" y="106916"/>
                </a:cubicBezTo>
                <a:cubicBezTo>
                  <a:pt x="2057540" y="106916"/>
                  <a:pt x="2062229" y="108088"/>
                  <a:pt x="2062229" y="118638"/>
                </a:cubicBezTo>
                <a:cubicBezTo>
                  <a:pt x="2062229" y="130361"/>
                  <a:pt x="2057540" y="130361"/>
                  <a:pt x="1982516" y="130361"/>
                </a:cubicBezTo>
                <a:cubicBezTo>
                  <a:pt x="1915698" y="130361"/>
                  <a:pt x="1902803" y="131533"/>
                  <a:pt x="1902803" y="139739"/>
                </a:cubicBezTo>
                <a:cubicBezTo>
                  <a:pt x="1902803" y="147945"/>
                  <a:pt x="1916870" y="149117"/>
                  <a:pt x="1986033" y="149117"/>
                </a:cubicBezTo>
                <a:cubicBezTo>
                  <a:pt x="2054024" y="149117"/>
                  <a:pt x="2070435" y="151461"/>
                  <a:pt x="2072779" y="158495"/>
                </a:cubicBezTo>
                <a:cubicBezTo>
                  <a:pt x="2075124" y="163184"/>
                  <a:pt x="2082157" y="167873"/>
                  <a:pt x="2088019" y="167873"/>
                </a:cubicBezTo>
                <a:cubicBezTo>
                  <a:pt x="2095052" y="167873"/>
                  <a:pt x="2099741" y="172562"/>
                  <a:pt x="2099741" y="179595"/>
                </a:cubicBezTo>
                <a:cubicBezTo>
                  <a:pt x="2099741" y="186629"/>
                  <a:pt x="2097397" y="191318"/>
                  <a:pt x="2093880" y="191318"/>
                </a:cubicBezTo>
                <a:cubicBezTo>
                  <a:pt x="2090363" y="191318"/>
                  <a:pt x="2088019" y="197179"/>
                  <a:pt x="2088019" y="203040"/>
                </a:cubicBezTo>
                <a:cubicBezTo>
                  <a:pt x="2088019" y="217107"/>
                  <a:pt x="2070435" y="220624"/>
                  <a:pt x="2058712" y="208902"/>
                </a:cubicBezTo>
                <a:cubicBezTo>
                  <a:pt x="2055196" y="205385"/>
                  <a:pt x="2042301" y="203040"/>
                  <a:pt x="2031751" y="204213"/>
                </a:cubicBezTo>
                <a:cubicBezTo>
                  <a:pt x="2015339" y="205385"/>
                  <a:pt x="2010650" y="208902"/>
                  <a:pt x="2009478" y="219452"/>
                </a:cubicBezTo>
                <a:cubicBezTo>
                  <a:pt x="2008306" y="228830"/>
                  <a:pt x="2003617" y="233519"/>
                  <a:pt x="1994239" y="233519"/>
                </a:cubicBezTo>
                <a:cubicBezTo>
                  <a:pt x="1987205" y="233519"/>
                  <a:pt x="1950865" y="241725"/>
                  <a:pt x="1913353" y="252275"/>
                </a:cubicBezTo>
                <a:cubicBezTo>
                  <a:pt x="1800817" y="283926"/>
                  <a:pt x="1767994" y="288615"/>
                  <a:pt x="1756272" y="279237"/>
                </a:cubicBezTo>
                <a:cubicBezTo>
                  <a:pt x="1746894" y="271031"/>
                  <a:pt x="1746894" y="268686"/>
                  <a:pt x="1758617" y="246414"/>
                </a:cubicBezTo>
                <a:cubicBezTo>
                  <a:pt x="1780889" y="201868"/>
                  <a:pt x="1756272" y="163184"/>
                  <a:pt x="1702348" y="156150"/>
                </a:cubicBezTo>
                <a:lnTo>
                  <a:pt x="1677731" y="152634"/>
                </a:lnTo>
                <a:lnTo>
                  <a:pt x="1677731" y="221796"/>
                </a:lnTo>
                <a:cubicBezTo>
                  <a:pt x="1677731" y="281581"/>
                  <a:pt x="1678903" y="287442"/>
                  <a:pt x="1691798" y="295648"/>
                </a:cubicBezTo>
                <a:cubicBezTo>
                  <a:pt x="1705865" y="305026"/>
                  <a:pt x="1704693" y="305026"/>
                  <a:pt x="1677731" y="306198"/>
                </a:cubicBezTo>
                <a:cubicBezTo>
                  <a:pt x="1600363" y="308543"/>
                  <a:pt x="1555817" y="310887"/>
                  <a:pt x="1538233" y="314404"/>
                </a:cubicBezTo>
                <a:cubicBezTo>
                  <a:pt x="1520650" y="317921"/>
                  <a:pt x="1519477" y="319093"/>
                  <a:pt x="1525339" y="330816"/>
                </a:cubicBezTo>
                <a:cubicBezTo>
                  <a:pt x="1528855" y="337849"/>
                  <a:pt x="1530028" y="346055"/>
                  <a:pt x="1527683" y="347227"/>
                </a:cubicBezTo>
                <a:cubicBezTo>
                  <a:pt x="1522994" y="349572"/>
                  <a:pt x="1280338" y="350744"/>
                  <a:pt x="984931" y="350744"/>
                </a:cubicBezTo>
                <a:cubicBezTo>
                  <a:pt x="657873" y="350744"/>
                  <a:pt x="446868" y="353088"/>
                  <a:pt x="446868" y="356605"/>
                </a:cubicBezTo>
                <a:cubicBezTo>
                  <a:pt x="446868" y="360122"/>
                  <a:pt x="361294" y="361294"/>
                  <a:pt x="228830" y="358950"/>
                </a:cubicBezTo>
                <a:lnTo>
                  <a:pt x="10791" y="356605"/>
                </a:lnTo>
                <a:lnTo>
                  <a:pt x="10791" y="390600"/>
                </a:lnTo>
                <a:lnTo>
                  <a:pt x="10791" y="424596"/>
                </a:lnTo>
                <a:lnTo>
                  <a:pt x="678974" y="425768"/>
                </a:lnTo>
                <a:cubicBezTo>
                  <a:pt x="1294405" y="426940"/>
                  <a:pt x="1537061" y="431629"/>
                  <a:pt x="1607396" y="444524"/>
                </a:cubicBezTo>
                <a:cubicBezTo>
                  <a:pt x="1626152" y="448041"/>
                  <a:pt x="1622635" y="449213"/>
                  <a:pt x="1576918" y="456246"/>
                </a:cubicBezTo>
                <a:cubicBezTo>
                  <a:pt x="1541750" y="460935"/>
                  <a:pt x="1521822" y="462108"/>
                  <a:pt x="1517133" y="457419"/>
                </a:cubicBezTo>
                <a:cubicBezTo>
                  <a:pt x="1511272" y="452730"/>
                  <a:pt x="1503066" y="455074"/>
                  <a:pt x="1487827" y="464452"/>
                </a:cubicBezTo>
                <a:cubicBezTo>
                  <a:pt x="1476104" y="471486"/>
                  <a:pt x="1455004" y="477347"/>
                  <a:pt x="1440937" y="477347"/>
                </a:cubicBezTo>
                <a:cubicBezTo>
                  <a:pt x="1419836" y="477347"/>
                  <a:pt x="1417492" y="479691"/>
                  <a:pt x="1417492" y="491414"/>
                </a:cubicBezTo>
                <a:cubicBezTo>
                  <a:pt x="1417492" y="501964"/>
                  <a:pt x="1410458" y="510170"/>
                  <a:pt x="1392874" y="519548"/>
                </a:cubicBezTo>
                <a:lnTo>
                  <a:pt x="1368257" y="533615"/>
                </a:lnTo>
                <a:lnTo>
                  <a:pt x="1368257" y="514859"/>
                </a:lnTo>
                <a:cubicBezTo>
                  <a:pt x="1368257" y="492586"/>
                  <a:pt x="1356535" y="487897"/>
                  <a:pt x="1309645" y="491414"/>
                </a:cubicBezTo>
                <a:cubicBezTo>
                  <a:pt x="1281511" y="493758"/>
                  <a:pt x="1279166" y="494931"/>
                  <a:pt x="1280338" y="508998"/>
                </a:cubicBezTo>
                <a:cubicBezTo>
                  <a:pt x="1281511" y="517203"/>
                  <a:pt x="1282683" y="528926"/>
                  <a:pt x="1286200" y="535959"/>
                </a:cubicBezTo>
                <a:cubicBezTo>
                  <a:pt x="1289716" y="544165"/>
                  <a:pt x="1288544" y="545337"/>
                  <a:pt x="1279166" y="541821"/>
                </a:cubicBezTo>
                <a:cubicBezTo>
                  <a:pt x="1272133" y="539476"/>
                  <a:pt x="1265099" y="534787"/>
                  <a:pt x="1262755" y="530098"/>
                </a:cubicBezTo>
                <a:cubicBezTo>
                  <a:pt x="1255721" y="519548"/>
                  <a:pt x="1240482" y="519548"/>
                  <a:pt x="1240482" y="531270"/>
                </a:cubicBezTo>
                <a:cubicBezTo>
                  <a:pt x="1240482" y="538304"/>
                  <a:pt x="1233448" y="540648"/>
                  <a:pt x="1218209" y="540648"/>
                </a:cubicBezTo>
                <a:cubicBezTo>
                  <a:pt x="1161941" y="540648"/>
                  <a:pt x="1100984" y="575816"/>
                  <a:pt x="1076367" y="621534"/>
                </a:cubicBezTo>
                <a:lnTo>
                  <a:pt x="1061128" y="648495"/>
                </a:lnTo>
                <a:lnTo>
                  <a:pt x="1081056" y="664907"/>
                </a:lnTo>
                <a:cubicBezTo>
                  <a:pt x="1095123" y="676629"/>
                  <a:pt x="1099812" y="683663"/>
                  <a:pt x="1096295" y="691869"/>
                </a:cubicBezTo>
                <a:cubicBezTo>
                  <a:pt x="1093951" y="697730"/>
                  <a:pt x="1095123" y="707108"/>
                  <a:pt x="1099812" y="710625"/>
                </a:cubicBezTo>
                <a:cubicBezTo>
                  <a:pt x="1103329" y="715314"/>
                  <a:pt x="1106845" y="728208"/>
                  <a:pt x="1106845" y="741103"/>
                </a:cubicBezTo>
                <a:cubicBezTo>
                  <a:pt x="1108018" y="752826"/>
                  <a:pt x="1110362" y="762204"/>
                  <a:pt x="1113879" y="762204"/>
                </a:cubicBezTo>
                <a:cubicBezTo>
                  <a:pt x="1118568" y="762204"/>
                  <a:pt x="1127946" y="770409"/>
                  <a:pt x="1134979" y="780960"/>
                </a:cubicBezTo>
                <a:cubicBezTo>
                  <a:pt x="1143185" y="790338"/>
                  <a:pt x="1153735" y="799716"/>
                  <a:pt x="1159597" y="799716"/>
                </a:cubicBezTo>
                <a:cubicBezTo>
                  <a:pt x="1166630" y="799716"/>
                  <a:pt x="1171319" y="803232"/>
                  <a:pt x="1171319" y="806749"/>
                </a:cubicBezTo>
                <a:cubicBezTo>
                  <a:pt x="1171319" y="810266"/>
                  <a:pt x="1180697" y="817299"/>
                  <a:pt x="1192420" y="821988"/>
                </a:cubicBezTo>
                <a:cubicBezTo>
                  <a:pt x="1204142" y="826677"/>
                  <a:pt x="1215865" y="837228"/>
                  <a:pt x="1220554" y="843089"/>
                </a:cubicBezTo>
                <a:cubicBezTo>
                  <a:pt x="1224070" y="850122"/>
                  <a:pt x="1232276" y="854811"/>
                  <a:pt x="1239310" y="854811"/>
                </a:cubicBezTo>
                <a:cubicBezTo>
                  <a:pt x="1246343" y="854811"/>
                  <a:pt x="1254549" y="860673"/>
                  <a:pt x="1259238" y="866534"/>
                </a:cubicBezTo>
                <a:cubicBezTo>
                  <a:pt x="1263927" y="872395"/>
                  <a:pt x="1269788" y="878256"/>
                  <a:pt x="1274477" y="878256"/>
                </a:cubicBezTo>
                <a:cubicBezTo>
                  <a:pt x="1277994" y="878256"/>
                  <a:pt x="1287372" y="885290"/>
                  <a:pt x="1295578" y="893496"/>
                </a:cubicBezTo>
                <a:cubicBezTo>
                  <a:pt x="1303783" y="901701"/>
                  <a:pt x="1315506" y="908735"/>
                  <a:pt x="1321367" y="908735"/>
                </a:cubicBezTo>
                <a:cubicBezTo>
                  <a:pt x="1327228" y="908735"/>
                  <a:pt x="1335434" y="914596"/>
                  <a:pt x="1340123" y="920457"/>
                </a:cubicBezTo>
                <a:cubicBezTo>
                  <a:pt x="1344812" y="927491"/>
                  <a:pt x="1351846" y="932180"/>
                  <a:pt x="1356535" y="932180"/>
                </a:cubicBezTo>
                <a:cubicBezTo>
                  <a:pt x="1361224" y="932180"/>
                  <a:pt x="1370602" y="939213"/>
                  <a:pt x="1377635" y="947419"/>
                </a:cubicBezTo>
                <a:cubicBezTo>
                  <a:pt x="1384669" y="955625"/>
                  <a:pt x="1394047" y="962658"/>
                  <a:pt x="1398736" y="962658"/>
                </a:cubicBezTo>
                <a:cubicBezTo>
                  <a:pt x="1403425" y="962658"/>
                  <a:pt x="1413975" y="968520"/>
                  <a:pt x="1419836" y="975553"/>
                </a:cubicBezTo>
                <a:cubicBezTo>
                  <a:pt x="1425697" y="982587"/>
                  <a:pt x="1436248" y="987276"/>
                  <a:pt x="1442109" y="986103"/>
                </a:cubicBezTo>
                <a:cubicBezTo>
                  <a:pt x="1447970" y="984931"/>
                  <a:pt x="1458520" y="987276"/>
                  <a:pt x="1465554" y="990792"/>
                </a:cubicBezTo>
                <a:cubicBezTo>
                  <a:pt x="1479621" y="998998"/>
                  <a:pt x="2980101" y="1001343"/>
                  <a:pt x="2985962" y="994309"/>
                </a:cubicBezTo>
                <a:cubicBezTo>
                  <a:pt x="2988307" y="991965"/>
                  <a:pt x="3007063" y="980242"/>
                  <a:pt x="3029336" y="969692"/>
                </a:cubicBezTo>
                <a:cubicBezTo>
                  <a:pt x="3073881" y="947419"/>
                  <a:pt x="3086776" y="940386"/>
                  <a:pt x="3110221" y="925146"/>
                </a:cubicBezTo>
                <a:cubicBezTo>
                  <a:pt x="3119599" y="919285"/>
                  <a:pt x="3133666" y="913424"/>
                  <a:pt x="3141872" y="911079"/>
                </a:cubicBezTo>
                <a:cubicBezTo>
                  <a:pt x="3150077" y="908735"/>
                  <a:pt x="3159456" y="902874"/>
                  <a:pt x="3160628" y="898185"/>
                </a:cubicBezTo>
                <a:cubicBezTo>
                  <a:pt x="3162972" y="893496"/>
                  <a:pt x="3168833" y="889979"/>
                  <a:pt x="3175867" y="889979"/>
                </a:cubicBezTo>
                <a:cubicBezTo>
                  <a:pt x="3182901" y="889979"/>
                  <a:pt x="3191106" y="886462"/>
                  <a:pt x="3194623" y="882945"/>
                </a:cubicBezTo>
                <a:cubicBezTo>
                  <a:pt x="3199312" y="878256"/>
                  <a:pt x="3204001" y="874740"/>
                  <a:pt x="3206346" y="874740"/>
                </a:cubicBezTo>
                <a:cubicBezTo>
                  <a:pt x="3223929" y="871223"/>
                  <a:pt x="3237996" y="864189"/>
                  <a:pt x="3240341" y="855984"/>
                </a:cubicBezTo>
                <a:cubicBezTo>
                  <a:pt x="3242685" y="851295"/>
                  <a:pt x="3247374" y="847778"/>
                  <a:pt x="3253236" y="847778"/>
                </a:cubicBezTo>
                <a:cubicBezTo>
                  <a:pt x="3263786" y="847778"/>
                  <a:pt x="3305987" y="807921"/>
                  <a:pt x="3305987" y="798543"/>
                </a:cubicBezTo>
                <a:cubicBezTo>
                  <a:pt x="3305987" y="795027"/>
                  <a:pt x="3309503" y="793854"/>
                  <a:pt x="3313020" y="796199"/>
                </a:cubicBezTo>
                <a:cubicBezTo>
                  <a:pt x="3317709" y="799716"/>
                  <a:pt x="3318882" y="795027"/>
                  <a:pt x="3317709" y="784476"/>
                </a:cubicBezTo>
                <a:cubicBezTo>
                  <a:pt x="3315365" y="772754"/>
                  <a:pt x="3316537" y="769237"/>
                  <a:pt x="3322398" y="775098"/>
                </a:cubicBezTo>
                <a:cubicBezTo>
                  <a:pt x="3337637" y="787993"/>
                  <a:pt x="3368116" y="759859"/>
                  <a:pt x="3368116" y="732897"/>
                </a:cubicBezTo>
                <a:cubicBezTo>
                  <a:pt x="3368116" y="720003"/>
                  <a:pt x="3341154" y="691869"/>
                  <a:pt x="3335293" y="698902"/>
                </a:cubicBezTo>
                <a:cubicBezTo>
                  <a:pt x="3332948" y="701247"/>
                  <a:pt x="3330604" y="700074"/>
                  <a:pt x="3330604" y="695385"/>
                </a:cubicBezTo>
                <a:cubicBezTo>
                  <a:pt x="3330604" y="691869"/>
                  <a:pt x="3328259" y="684835"/>
                  <a:pt x="3327087" y="678974"/>
                </a:cubicBezTo>
                <a:cubicBezTo>
                  <a:pt x="3323571" y="671940"/>
                  <a:pt x="3327087" y="669596"/>
                  <a:pt x="3338810" y="669596"/>
                </a:cubicBezTo>
                <a:lnTo>
                  <a:pt x="3355221" y="669596"/>
                </a:lnTo>
                <a:lnTo>
                  <a:pt x="3344671" y="650840"/>
                </a:lnTo>
                <a:cubicBezTo>
                  <a:pt x="3338810" y="640290"/>
                  <a:pt x="3328259" y="629739"/>
                  <a:pt x="3321226" y="626223"/>
                </a:cubicBezTo>
                <a:cubicBezTo>
                  <a:pt x="3313020" y="622706"/>
                  <a:pt x="3323571" y="621534"/>
                  <a:pt x="3352877" y="622706"/>
                </a:cubicBezTo>
                <a:cubicBezTo>
                  <a:pt x="3376322" y="625050"/>
                  <a:pt x="3405628" y="629739"/>
                  <a:pt x="3416178" y="635601"/>
                </a:cubicBezTo>
                <a:cubicBezTo>
                  <a:pt x="3426728" y="641462"/>
                  <a:pt x="3437279" y="643806"/>
                  <a:pt x="3438451" y="642634"/>
                </a:cubicBezTo>
                <a:cubicBezTo>
                  <a:pt x="3440796" y="640290"/>
                  <a:pt x="3430245" y="625050"/>
                  <a:pt x="3416178" y="608639"/>
                </a:cubicBezTo>
                <a:cubicBezTo>
                  <a:pt x="3393906" y="582849"/>
                  <a:pt x="3391561" y="575816"/>
                  <a:pt x="3397422" y="567610"/>
                </a:cubicBezTo>
                <a:cubicBezTo>
                  <a:pt x="3402111" y="562921"/>
                  <a:pt x="3407972" y="558232"/>
                  <a:pt x="3412662" y="558232"/>
                </a:cubicBezTo>
                <a:cubicBezTo>
                  <a:pt x="3417351" y="558232"/>
                  <a:pt x="3433762" y="553543"/>
                  <a:pt x="3451346" y="548854"/>
                </a:cubicBezTo>
                <a:cubicBezTo>
                  <a:pt x="3477135" y="540648"/>
                  <a:pt x="3484169" y="535959"/>
                  <a:pt x="3488858" y="519548"/>
                </a:cubicBezTo>
                <a:cubicBezTo>
                  <a:pt x="3492374" y="508998"/>
                  <a:pt x="3494719" y="499620"/>
                  <a:pt x="3492374" y="497275"/>
                </a:cubicBezTo>
                <a:cubicBezTo>
                  <a:pt x="3491202" y="494931"/>
                  <a:pt x="3495891" y="486725"/>
                  <a:pt x="3501752" y="477347"/>
                </a:cubicBezTo>
                <a:cubicBezTo>
                  <a:pt x="3528714" y="439835"/>
                  <a:pt x="3524025" y="385911"/>
                  <a:pt x="3491202" y="348399"/>
                </a:cubicBezTo>
                <a:cubicBezTo>
                  <a:pt x="3468929" y="322610"/>
                  <a:pt x="3441968" y="312060"/>
                  <a:pt x="3400939" y="312060"/>
                </a:cubicBezTo>
                <a:cubicBezTo>
                  <a:pt x="3335293" y="312060"/>
                  <a:pt x="3284886" y="371844"/>
                  <a:pt x="3294264" y="437490"/>
                </a:cubicBezTo>
                <a:lnTo>
                  <a:pt x="3297781" y="463280"/>
                </a:lnTo>
                <a:lnTo>
                  <a:pt x="3222757" y="466797"/>
                </a:lnTo>
                <a:cubicBezTo>
                  <a:pt x="3181728" y="469141"/>
                  <a:pt x="3146561" y="467969"/>
                  <a:pt x="3144216" y="465624"/>
                </a:cubicBezTo>
                <a:cubicBezTo>
                  <a:pt x="3140699" y="460935"/>
                  <a:pt x="2902733" y="451557"/>
                  <a:pt x="2896871" y="456246"/>
                </a:cubicBezTo>
                <a:cubicBezTo>
                  <a:pt x="2892182" y="460935"/>
                  <a:pt x="2622565" y="463280"/>
                  <a:pt x="2616704" y="459763"/>
                </a:cubicBezTo>
                <a:cubicBezTo>
                  <a:pt x="2614359" y="457419"/>
                  <a:pt x="2609670" y="431629"/>
                  <a:pt x="2608498" y="402323"/>
                </a:cubicBezTo>
                <a:cubicBezTo>
                  <a:pt x="2606153" y="355433"/>
                  <a:pt x="2606153" y="348399"/>
                  <a:pt x="2614359" y="351916"/>
                </a:cubicBezTo>
                <a:cubicBezTo>
                  <a:pt x="2622565" y="354261"/>
                  <a:pt x="2622565" y="351916"/>
                  <a:pt x="2620220" y="336677"/>
                </a:cubicBezTo>
                <a:cubicBezTo>
                  <a:pt x="2617876" y="324954"/>
                  <a:pt x="2619048" y="316749"/>
                  <a:pt x="2624909" y="312060"/>
                </a:cubicBezTo>
                <a:cubicBezTo>
                  <a:pt x="2638976" y="301509"/>
                  <a:pt x="2635460" y="290959"/>
                  <a:pt x="2619048" y="282753"/>
                </a:cubicBezTo>
                <a:cubicBezTo>
                  <a:pt x="2602637" y="275720"/>
                  <a:pt x="2599120" y="278064"/>
                  <a:pt x="2592086" y="303854"/>
                </a:cubicBezTo>
                <a:lnTo>
                  <a:pt x="2587397" y="319093"/>
                </a:lnTo>
                <a:lnTo>
                  <a:pt x="2560436" y="294476"/>
                </a:lnTo>
                <a:cubicBezTo>
                  <a:pt x="2544024" y="279237"/>
                  <a:pt x="2524096" y="266342"/>
                  <a:pt x="2505340" y="261653"/>
                </a:cubicBezTo>
                <a:cubicBezTo>
                  <a:pt x="2480723" y="254619"/>
                  <a:pt x="2474861" y="249930"/>
                  <a:pt x="2461967" y="226485"/>
                </a:cubicBezTo>
                <a:cubicBezTo>
                  <a:pt x="2454933" y="211246"/>
                  <a:pt x="2443211" y="197179"/>
                  <a:pt x="2436177" y="194835"/>
                </a:cubicBezTo>
                <a:cubicBezTo>
                  <a:pt x="2429144" y="192490"/>
                  <a:pt x="2424455" y="185457"/>
                  <a:pt x="2424455" y="180768"/>
                </a:cubicBezTo>
                <a:cubicBezTo>
                  <a:pt x="2424455" y="173734"/>
                  <a:pt x="2419766" y="171390"/>
                  <a:pt x="2410388" y="171390"/>
                </a:cubicBezTo>
                <a:cubicBezTo>
                  <a:pt x="2388115" y="173734"/>
                  <a:pt x="2386943" y="172562"/>
                  <a:pt x="2392804" y="156150"/>
                </a:cubicBezTo>
                <a:cubicBezTo>
                  <a:pt x="2398665" y="140911"/>
                  <a:pt x="2397493" y="140911"/>
                  <a:pt x="2382254" y="144428"/>
                </a:cubicBezTo>
                <a:cubicBezTo>
                  <a:pt x="2372876" y="146772"/>
                  <a:pt x="2361153" y="151461"/>
                  <a:pt x="2354120" y="153806"/>
                </a:cubicBezTo>
                <a:cubicBezTo>
                  <a:pt x="2340053" y="160839"/>
                  <a:pt x="2248617" y="154978"/>
                  <a:pt x="2246273" y="146772"/>
                </a:cubicBezTo>
                <a:cubicBezTo>
                  <a:pt x="2245100" y="143256"/>
                  <a:pt x="2238067" y="139739"/>
                  <a:pt x="2231033" y="139739"/>
                </a:cubicBezTo>
                <a:cubicBezTo>
                  <a:pt x="2220483" y="138567"/>
                  <a:pt x="2220483" y="138567"/>
                  <a:pt x="2228689" y="136222"/>
                </a:cubicBezTo>
                <a:cubicBezTo>
                  <a:pt x="2241584" y="132705"/>
                  <a:pt x="2242756" y="124500"/>
                  <a:pt x="2229861" y="119811"/>
                </a:cubicBezTo>
                <a:cubicBezTo>
                  <a:pt x="2225172" y="117466"/>
                  <a:pt x="2220483" y="112777"/>
                  <a:pt x="2221655" y="109260"/>
                </a:cubicBezTo>
                <a:cubicBezTo>
                  <a:pt x="2221655" y="103399"/>
                  <a:pt x="2222828" y="103399"/>
                  <a:pt x="2225172" y="108088"/>
                </a:cubicBezTo>
                <a:cubicBezTo>
                  <a:pt x="2232206" y="126844"/>
                  <a:pt x="2239239" y="113949"/>
                  <a:pt x="2239239" y="82299"/>
                </a:cubicBezTo>
                <a:lnTo>
                  <a:pt x="2239239" y="47131"/>
                </a:lnTo>
                <a:lnTo>
                  <a:pt x="2214622" y="45959"/>
                </a:lnTo>
                <a:cubicBezTo>
                  <a:pt x="2161871" y="43614"/>
                  <a:pt x="2161871" y="43614"/>
                  <a:pt x="2160698" y="26031"/>
                </a:cubicBezTo>
                <a:cubicBezTo>
                  <a:pt x="2160698" y="11964"/>
                  <a:pt x="2157182" y="10791"/>
                  <a:pt x="2132564" y="10791"/>
                </a:cubicBezTo>
                <a:cubicBezTo>
                  <a:pt x="2106775" y="10791"/>
                  <a:pt x="2105603" y="11964"/>
                  <a:pt x="2105603" y="28375"/>
                </a:cubicBezTo>
                <a:close/>
                <a:moveTo>
                  <a:pt x="2229861" y="57681"/>
                </a:moveTo>
                <a:cubicBezTo>
                  <a:pt x="2232206" y="61198"/>
                  <a:pt x="2231033" y="68232"/>
                  <a:pt x="2227517" y="75265"/>
                </a:cubicBezTo>
                <a:cubicBezTo>
                  <a:pt x="2225172" y="82299"/>
                  <a:pt x="2222828" y="84643"/>
                  <a:pt x="2222828" y="81126"/>
                </a:cubicBezTo>
                <a:cubicBezTo>
                  <a:pt x="2221655" y="76437"/>
                  <a:pt x="2216966" y="72921"/>
                  <a:pt x="2208761" y="70576"/>
                </a:cubicBezTo>
                <a:cubicBezTo>
                  <a:pt x="2201727" y="68232"/>
                  <a:pt x="2198210" y="64715"/>
                  <a:pt x="2200555" y="61198"/>
                </a:cubicBezTo>
                <a:cubicBezTo>
                  <a:pt x="2205244" y="52992"/>
                  <a:pt x="2226344" y="51820"/>
                  <a:pt x="2229861" y="57681"/>
                </a:cubicBezTo>
                <a:close/>
                <a:moveTo>
                  <a:pt x="2209933" y="159667"/>
                </a:moveTo>
                <a:lnTo>
                  <a:pt x="2209933" y="186629"/>
                </a:lnTo>
                <a:lnTo>
                  <a:pt x="2191177" y="166701"/>
                </a:lnTo>
                <a:cubicBezTo>
                  <a:pt x="2170076" y="145600"/>
                  <a:pt x="2171249" y="133878"/>
                  <a:pt x="2195866" y="133878"/>
                </a:cubicBezTo>
                <a:cubicBezTo>
                  <a:pt x="2208761" y="133878"/>
                  <a:pt x="2209933" y="136222"/>
                  <a:pt x="2209933" y="159667"/>
                </a:cubicBezTo>
                <a:close/>
                <a:moveTo>
                  <a:pt x="2173593" y="159667"/>
                </a:moveTo>
                <a:cubicBezTo>
                  <a:pt x="2179454" y="167873"/>
                  <a:pt x="2184143" y="177251"/>
                  <a:pt x="2185316" y="180768"/>
                </a:cubicBezTo>
                <a:cubicBezTo>
                  <a:pt x="2185316" y="192490"/>
                  <a:pt x="2164215" y="190146"/>
                  <a:pt x="2148976" y="176079"/>
                </a:cubicBezTo>
                <a:cubicBezTo>
                  <a:pt x="2137253" y="166701"/>
                  <a:pt x="2136081" y="162012"/>
                  <a:pt x="2143114" y="154978"/>
                </a:cubicBezTo>
                <a:cubicBezTo>
                  <a:pt x="2152493" y="142083"/>
                  <a:pt x="2160698" y="143256"/>
                  <a:pt x="2173593" y="159667"/>
                </a:cubicBezTo>
                <a:close/>
                <a:moveTo>
                  <a:pt x="1616774" y="327299"/>
                </a:moveTo>
                <a:cubicBezTo>
                  <a:pt x="1580434" y="336677"/>
                  <a:pt x="1535889" y="337849"/>
                  <a:pt x="1531200" y="329643"/>
                </a:cubicBezTo>
                <a:cubicBezTo>
                  <a:pt x="1528855" y="324954"/>
                  <a:pt x="1532372" y="323782"/>
                  <a:pt x="1541750" y="326127"/>
                </a:cubicBezTo>
                <a:cubicBezTo>
                  <a:pt x="1548784" y="328471"/>
                  <a:pt x="1568712" y="327299"/>
                  <a:pt x="1583951" y="323782"/>
                </a:cubicBezTo>
                <a:cubicBezTo>
                  <a:pt x="1599190" y="320265"/>
                  <a:pt x="1620291" y="317921"/>
                  <a:pt x="1629669" y="317921"/>
                </a:cubicBezTo>
                <a:cubicBezTo>
                  <a:pt x="1643736" y="319093"/>
                  <a:pt x="1641391" y="321438"/>
                  <a:pt x="1616774" y="327299"/>
                </a:cubicBezTo>
                <a:close/>
                <a:moveTo>
                  <a:pt x="3315365" y="490242"/>
                </a:moveTo>
                <a:cubicBezTo>
                  <a:pt x="3318882" y="496103"/>
                  <a:pt x="3320054" y="501964"/>
                  <a:pt x="3317709" y="501964"/>
                </a:cubicBezTo>
                <a:cubicBezTo>
                  <a:pt x="3315365" y="501964"/>
                  <a:pt x="3309503" y="494931"/>
                  <a:pt x="3305987" y="486725"/>
                </a:cubicBezTo>
                <a:cubicBezTo>
                  <a:pt x="3296609" y="469141"/>
                  <a:pt x="3305987" y="472658"/>
                  <a:pt x="3315365" y="490242"/>
                </a:cubicBezTo>
                <a:close/>
                <a:moveTo>
                  <a:pt x="1300267" y="504309"/>
                </a:moveTo>
                <a:cubicBezTo>
                  <a:pt x="1300267" y="505481"/>
                  <a:pt x="1295578" y="510170"/>
                  <a:pt x="1290889" y="513687"/>
                </a:cubicBezTo>
                <a:cubicBezTo>
                  <a:pt x="1283855" y="519548"/>
                  <a:pt x="1281511" y="519548"/>
                  <a:pt x="1281511" y="511342"/>
                </a:cubicBezTo>
                <a:cubicBezTo>
                  <a:pt x="1281511" y="505481"/>
                  <a:pt x="1286200" y="501964"/>
                  <a:pt x="1290889" y="501964"/>
                </a:cubicBezTo>
                <a:cubicBezTo>
                  <a:pt x="1296750" y="501964"/>
                  <a:pt x="1300267" y="503136"/>
                  <a:pt x="1300267" y="504309"/>
                </a:cubicBezTo>
                <a:close/>
                <a:moveTo>
                  <a:pt x="1361224" y="525409"/>
                </a:moveTo>
                <a:cubicBezTo>
                  <a:pt x="1361224" y="540648"/>
                  <a:pt x="1360051" y="540648"/>
                  <a:pt x="1355362" y="530098"/>
                </a:cubicBezTo>
                <a:cubicBezTo>
                  <a:pt x="1348329" y="512514"/>
                  <a:pt x="1348329" y="500792"/>
                  <a:pt x="1355362" y="505481"/>
                </a:cubicBezTo>
                <a:cubicBezTo>
                  <a:pt x="1360051" y="506653"/>
                  <a:pt x="1362396" y="516031"/>
                  <a:pt x="1361224" y="525409"/>
                </a:cubicBezTo>
                <a:close/>
                <a:moveTo>
                  <a:pt x="1300267" y="535959"/>
                </a:moveTo>
                <a:cubicBezTo>
                  <a:pt x="1300267" y="540648"/>
                  <a:pt x="1299094" y="545337"/>
                  <a:pt x="1297922" y="545337"/>
                </a:cubicBezTo>
                <a:cubicBezTo>
                  <a:pt x="1296750" y="545337"/>
                  <a:pt x="1294405" y="540648"/>
                  <a:pt x="1292061" y="535959"/>
                </a:cubicBezTo>
                <a:cubicBezTo>
                  <a:pt x="1289716" y="531270"/>
                  <a:pt x="1290889" y="526581"/>
                  <a:pt x="1294405" y="526581"/>
                </a:cubicBezTo>
                <a:cubicBezTo>
                  <a:pt x="1297922" y="526581"/>
                  <a:pt x="1300267" y="531270"/>
                  <a:pt x="1300267" y="535959"/>
                </a:cubicBezTo>
                <a:close/>
                <a:moveTo>
                  <a:pt x="3334121" y="715314"/>
                </a:moveTo>
                <a:cubicBezTo>
                  <a:pt x="3337637" y="723519"/>
                  <a:pt x="3337637" y="732897"/>
                  <a:pt x="3336465" y="736414"/>
                </a:cubicBezTo>
                <a:cubicBezTo>
                  <a:pt x="3331776" y="743448"/>
                  <a:pt x="3315365" y="714141"/>
                  <a:pt x="3315365" y="700074"/>
                </a:cubicBezTo>
                <a:cubicBezTo>
                  <a:pt x="3315365" y="688352"/>
                  <a:pt x="3328259" y="697730"/>
                  <a:pt x="3334121" y="715314"/>
                </a:cubicBezTo>
                <a:close/>
                <a:moveTo>
                  <a:pt x="1168975" y="723519"/>
                </a:moveTo>
                <a:cubicBezTo>
                  <a:pt x="1171319" y="727036"/>
                  <a:pt x="1167802" y="728208"/>
                  <a:pt x="1163113" y="725864"/>
                </a:cubicBezTo>
                <a:cubicBezTo>
                  <a:pt x="1152563" y="721175"/>
                  <a:pt x="1150219" y="717658"/>
                  <a:pt x="1158424" y="717658"/>
                </a:cubicBezTo>
                <a:cubicBezTo>
                  <a:pt x="1163113" y="717658"/>
                  <a:pt x="1166630" y="720003"/>
                  <a:pt x="1168975" y="723519"/>
                </a:cubicBezTo>
                <a:close/>
                <a:moveTo>
                  <a:pt x="1205314" y="748137"/>
                </a:moveTo>
                <a:cubicBezTo>
                  <a:pt x="1207659" y="751653"/>
                  <a:pt x="1204142" y="753998"/>
                  <a:pt x="1199453" y="753998"/>
                </a:cubicBezTo>
                <a:cubicBezTo>
                  <a:pt x="1193592" y="753998"/>
                  <a:pt x="1190075" y="750481"/>
                  <a:pt x="1190075" y="748137"/>
                </a:cubicBezTo>
                <a:cubicBezTo>
                  <a:pt x="1190075" y="744620"/>
                  <a:pt x="1192420" y="742275"/>
                  <a:pt x="1195936" y="742275"/>
                </a:cubicBezTo>
                <a:cubicBezTo>
                  <a:pt x="1199453" y="742275"/>
                  <a:pt x="1204142" y="744620"/>
                  <a:pt x="1205314" y="748137"/>
                </a:cubicBezTo>
                <a:close/>
                <a:moveTo>
                  <a:pt x="1262755" y="792682"/>
                </a:moveTo>
                <a:cubicBezTo>
                  <a:pt x="1267444" y="799716"/>
                  <a:pt x="1266271" y="803232"/>
                  <a:pt x="1258066" y="811438"/>
                </a:cubicBezTo>
                <a:cubicBezTo>
                  <a:pt x="1243999" y="823161"/>
                  <a:pt x="1235793" y="816127"/>
                  <a:pt x="1241654" y="796199"/>
                </a:cubicBezTo>
                <a:cubicBezTo>
                  <a:pt x="1246343" y="783304"/>
                  <a:pt x="1253377" y="782132"/>
                  <a:pt x="1262755" y="792682"/>
                </a:cubicBezTo>
                <a:close/>
                <a:moveTo>
                  <a:pt x="1344812" y="825505"/>
                </a:moveTo>
                <a:cubicBezTo>
                  <a:pt x="1358879" y="837228"/>
                  <a:pt x="1358879" y="851295"/>
                  <a:pt x="1345984" y="861845"/>
                </a:cubicBezTo>
                <a:cubicBezTo>
                  <a:pt x="1328401" y="875912"/>
                  <a:pt x="1319023" y="872395"/>
                  <a:pt x="1323712" y="854811"/>
                </a:cubicBezTo>
                <a:cubicBezTo>
                  <a:pt x="1328401" y="837228"/>
                  <a:pt x="1313161" y="827850"/>
                  <a:pt x="1299094" y="839572"/>
                </a:cubicBezTo>
                <a:cubicBezTo>
                  <a:pt x="1287372" y="848950"/>
                  <a:pt x="1281511" y="844261"/>
                  <a:pt x="1287372" y="827850"/>
                </a:cubicBezTo>
                <a:cubicBezTo>
                  <a:pt x="1290889" y="812610"/>
                  <a:pt x="1327228" y="810266"/>
                  <a:pt x="1344812" y="825505"/>
                </a:cubicBezTo>
                <a:close/>
                <a:moveTo>
                  <a:pt x="2393976" y="851295"/>
                </a:moveTo>
                <a:cubicBezTo>
                  <a:pt x="2398665" y="877084"/>
                  <a:pt x="2406871" y="894668"/>
                  <a:pt x="2422110" y="912252"/>
                </a:cubicBezTo>
                <a:cubicBezTo>
                  <a:pt x="2442038" y="934524"/>
                  <a:pt x="2443211" y="939213"/>
                  <a:pt x="2437349" y="953280"/>
                </a:cubicBezTo>
                <a:cubicBezTo>
                  <a:pt x="2427971" y="973209"/>
                  <a:pt x="2420938" y="973209"/>
                  <a:pt x="2413904" y="953280"/>
                </a:cubicBezTo>
                <a:cubicBezTo>
                  <a:pt x="2406871" y="935697"/>
                  <a:pt x="2395148" y="935697"/>
                  <a:pt x="2385770" y="955625"/>
                </a:cubicBezTo>
                <a:cubicBezTo>
                  <a:pt x="2377565" y="973209"/>
                  <a:pt x="2365842" y="973209"/>
                  <a:pt x="2363498" y="954453"/>
                </a:cubicBezTo>
                <a:cubicBezTo>
                  <a:pt x="2362325" y="946247"/>
                  <a:pt x="2357636" y="940386"/>
                  <a:pt x="2349431" y="940386"/>
                </a:cubicBezTo>
                <a:cubicBezTo>
                  <a:pt x="2341225" y="940386"/>
                  <a:pt x="2336536" y="945075"/>
                  <a:pt x="2335364" y="954453"/>
                </a:cubicBezTo>
                <a:cubicBezTo>
                  <a:pt x="2333019" y="972036"/>
                  <a:pt x="2315435" y="973209"/>
                  <a:pt x="2315435" y="956797"/>
                </a:cubicBezTo>
                <a:cubicBezTo>
                  <a:pt x="2315435" y="949764"/>
                  <a:pt x="2310746" y="942730"/>
                  <a:pt x="2306057" y="940386"/>
                </a:cubicBezTo>
                <a:cubicBezTo>
                  <a:pt x="2297852" y="936869"/>
                  <a:pt x="2297852" y="935697"/>
                  <a:pt x="2304885" y="926319"/>
                </a:cubicBezTo>
                <a:cubicBezTo>
                  <a:pt x="2321297" y="908735"/>
                  <a:pt x="2338880" y="861845"/>
                  <a:pt x="2338880" y="838400"/>
                </a:cubicBezTo>
                <a:cubicBezTo>
                  <a:pt x="2338880" y="816127"/>
                  <a:pt x="2340053" y="816127"/>
                  <a:pt x="2362325" y="816127"/>
                </a:cubicBezTo>
                <a:lnTo>
                  <a:pt x="2385770" y="816127"/>
                </a:lnTo>
                <a:lnTo>
                  <a:pt x="2393976" y="851295"/>
                </a:lnTo>
                <a:close/>
                <a:moveTo>
                  <a:pt x="2028234" y="893496"/>
                </a:moveTo>
                <a:cubicBezTo>
                  <a:pt x="2032923" y="904046"/>
                  <a:pt x="2048162" y="921630"/>
                  <a:pt x="2061057" y="933352"/>
                </a:cubicBezTo>
                <a:cubicBezTo>
                  <a:pt x="2075124" y="945075"/>
                  <a:pt x="2083330" y="957969"/>
                  <a:pt x="2082157" y="961486"/>
                </a:cubicBezTo>
                <a:cubicBezTo>
                  <a:pt x="2077469" y="974381"/>
                  <a:pt x="2068090" y="970864"/>
                  <a:pt x="2062229" y="954453"/>
                </a:cubicBezTo>
                <a:cubicBezTo>
                  <a:pt x="2058712" y="946247"/>
                  <a:pt x="2052851" y="939213"/>
                  <a:pt x="2046990" y="939213"/>
                </a:cubicBezTo>
                <a:cubicBezTo>
                  <a:pt x="2042301" y="939213"/>
                  <a:pt x="2036440" y="946247"/>
                  <a:pt x="2034095" y="954453"/>
                </a:cubicBezTo>
                <a:cubicBezTo>
                  <a:pt x="2029406" y="974381"/>
                  <a:pt x="2020028" y="974381"/>
                  <a:pt x="2012995" y="953280"/>
                </a:cubicBezTo>
                <a:cubicBezTo>
                  <a:pt x="2005961" y="934524"/>
                  <a:pt x="1986033" y="935697"/>
                  <a:pt x="1983688" y="955625"/>
                </a:cubicBezTo>
                <a:cubicBezTo>
                  <a:pt x="1980172" y="974381"/>
                  <a:pt x="1966105" y="973209"/>
                  <a:pt x="1962588" y="952108"/>
                </a:cubicBezTo>
                <a:cubicBezTo>
                  <a:pt x="1960243" y="940386"/>
                  <a:pt x="1963760" y="929835"/>
                  <a:pt x="1974310" y="918113"/>
                </a:cubicBezTo>
                <a:cubicBezTo>
                  <a:pt x="1987205" y="902874"/>
                  <a:pt x="2005961" y="852467"/>
                  <a:pt x="2008306" y="827850"/>
                </a:cubicBezTo>
                <a:cubicBezTo>
                  <a:pt x="2009478" y="821988"/>
                  <a:pt x="2011822" y="831366"/>
                  <a:pt x="2014167" y="846606"/>
                </a:cubicBezTo>
                <a:cubicBezTo>
                  <a:pt x="2016512" y="861845"/>
                  <a:pt x="2022373" y="884118"/>
                  <a:pt x="2028234" y="893496"/>
                </a:cubicBezTo>
                <a:close/>
                <a:moveTo>
                  <a:pt x="3167661" y="846606"/>
                </a:moveTo>
                <a:cubicBezTo>
                  <a:pt x="3167661" y="861845"/>
                  <a:pt x="3161800" y="863017"/>
                  <a:pt x="3152422" y="848950"/>
                </a:cubicBezTo>
                <a:cubicBezTo>
                  <a:pt x="3145388" y="840744"/>
                  <a:pt x="3143044" y="839572"/>
                  <a:pt x="3134838" y="845433"/>
                </a:cubicBezTo>
                <a:cubicBezTo>
                  <a:pt x="3130149" y="850122"/>
                  <a:pt x="3126632" y="858328"/>
                  <a:pt x="3128977" y="865362"/>
                </a:cubicBezTo>
                <a:cubicBezTo>
                  <a:pt x="3132494" y="880601"/>
                  <a:pt x="3123116" y="881773"/>
                  <a:pt x="3112566" y="868878"/>
                </a:cubicBezTo>
                <a:cubicBezTo>
                  <a:pt x="3107877" y="864189"/>
                  <a:pt x="3103187" y="861845"/>
                  <a:pt x="3099671" y="863017"/>
                </a:cubicBezTo>
                <a:cubicBezTo>
                  <a:pt x="3096154" y="865362"/>
                  <a:pt x="3093809" y="859500"/>
                  <a:pt x="3093809" y="851295"/>
                </a:cubicBezTo>
                <a:cubicBezTo>
                  <a:pt x="3093809" y="836055"/>
                  <a:pt x="3094982" y="834883"/>
                  <a:pt x="3130149" y="834883"/>
                </a:cubicBezTo>
                <a:cubicBezTo>
                  <a:pt x="3164144" y="833711"/>
                  <a:pt x="3167661" y="834883"/>
                  <a:pt x="3167661" y="846606"/>
                </a:cubicBezTo>
                <a:close/>
                <a:moveTo>
                  <a:pt x="2776130" y="861845"/>
                </a:moveTo>
                <a:cubicBezTo>
                  <a:pt x="2780819" y="886462"/>
                  <a:pt x="2804264" y="923974"/>
                  <a:pt x="2819503" y="932180"/>
                </a:cubicBezTo>
                <a:cubicBezTo>
                  <a:pt x="2834742" y="940386"/>
                  <a:pt x="2835914" y="968520"/>
                  <a:pt x="2821847" y="968520"/>
                </a:cubicBezTo>
                <a:cubicBezTo>
                  <a:pt x="2815986" y="968520"/>
                  <a:pt x="2811297" y="962658"/>
                  <a:pt x="2808953" y="956797"/>
                </a:cubicBezTo>
                <a:cubicBezTo>
                  <a:pt x="2806608" y="949764"/>
                  <a:pt x="2800747" y="945075"/>
                  <a:pt x="2794886" y="945075"/>
                </a:cubicBezTo>
                <a:cubicBezTo>
                  <a:pt x="2789024" y="945075"/>
                  <a:pt x="2780819" y="950936"/>
                  <a:pt x="2779646" y="956797"/>
                </a:cubicBezTo>
                <a:cubicBezTo>
                  <a:pt x="2777302" y="963831"/>
                  <a:pt x="2773785" y="968520"/>
                  <a:pt x="2770268" y="968520"/>
                </a:cubicBezTo>
                <a:cubicBezTo>
                  <a:pt x="2767924" y="968520"/>
                  <a:pt x="2764407" y="962658"/>
                  <a:pt x="2762063" y="956797"/>
                </a:cubicBezTo>
                <a:cubicBezTo>
                  <a:pt x="2759718" y="949764"/>
                  <a:pt x="2753857" y="945075"/>
                  <a:pt x="2745651" y="945075"/>
                </a:cubicBezTo>
                <a:cubicBezTo>
                  <a:pt x="2737445" y="945075"/>
                  <a:pt x="2730412" y="949764"/>
                  <a:pt x="2729240" y="956797"/>
                </a:cubicBezTo>
                <a:cubicBezTo>
                  <a:pt x="2726895" y="963831"/>
                  <a:pt x="2723378" y="968520"/>
                  <a:pt x="2719862" y="968520"/>
                </a:cubicBezTo>
                <a:cubicBezTo>
                  <a:pt x="2716345" y="968520"/>
                  <a:pt x="2712828" y="962658"/>
                  <a:pt x="2710484" y="956797"/>
                </a:cubicBezTo>
                <a:cubicBezTo>
                  <a:pt x="2708139" y="949764"/>
                  <a:pt x="2702278" y="945075"/>
                  <a:pt x="2695244" y="945075"/>
                </a:cubicBezTo>
                <a:cubicBezTo>
                  <a:pt x="2688211" y="945075"/>
                  <a:pt x="2681177" y="950936"/>
                  <a:pt x="2680005" y="956797"/>
                </a:cubicBezTo>
                <a:cubicBezTo>
                  <a:pt x="2676488" y="970864"/>
                  <a:pt x="2660077" y="973209"/>
                  <a:pt x="2660077" y="960314"/>
                </a:cubicBezTo>
                <a:cubicBezTo>
                  <a:pt x="2660077" y="955625"/>
                  <a:pt x="2669455" y="938041"/>
                  <a:pt x="2681177" y="922802"/>
                </a:cubicBezTo>
                <a:cubicBezTo>
                  <a:pt x="2692900" y="906390"/>
                  <a:pt x="2705795" y="881773"/>
                  <a:pt x="2710484" y="866534"/>
                </a:cubicBezTo>
                <a:lnTo>
                  <a:pt x="2717517" y="839572"/>
                </a:lnTo>
                <a:lnTo>
                  <a:pt x="2745651" y="841917"/>
                </a:lnTo>
                <a:cubicBezTo>
                  <a:pt x="2769096" y="843089"/>
                  <a:pt x="2771441" y="844261"/>
                  <a:pt x="2776130" y="861845"/>
                </a:cubicBezTo>
                <a:close/>
                <a:moveTo>
                  <a:pt x="1717588" y="927491"/>
                </a:moveTo>
                <a:cubicBezTo>
                  <a:pt x="1729310" y="941558"/>
                  <a:pt x="1735171" y="953280"/>
                  <a:pt x="1732827" y="959142"/>
                </a:cubicBezTo>
                <a:cubicBezTo>
                  <a:pt x="1726966" y="974381"/>
                  <a:pt x="1718760" y="970864"/>
                  <a:pt x="1714071" y="953280"/>
                </a:cubicBezTo>
                <a:cubicBezTo>
                  <a:pt x="1711726" y="943902"/>
                  <a:pt x="1705865" y="938041"/>
                  <a:pt x="1698832" y="938041"/>
                </a:cubicBezTo>
                <a:cubicBezTo>
                  <a:pt x="1691798" y="938041"/>
                  <a:pt x="1685937" y="943902"/>
                  <a:pt x="1683592" y="953280"/>
                </a:cubicBezTo>
                <a:cubicBezTo>
                  <a:pt x="1681248" y="961486"/>
                  <a:pt x="1677731" y="968520"/>
                  <a:pt x="1674214" y="968520"/>
                </a:cubicBezTo>
                <a:cubicBezTo>
                  <a:pt x="1670698" y="968520"/>
                  <a:pt x="1666009" y="961486"/>
                  <a:pt x="1662492" y="953280"/>
                </a:cubicBezTo>
                <a:cubicBezTo>
                  <a:pt x="1658975" y="945075"/>
                  <a:pt x="1653114" y="938041"/>
                  <a:pt x="1647253" y="938041"/>
                </a:cubicBezTo>
                <a:cubicBezTo>
                  <a:pt x="1642564" y="938041"/>
                  <a:pt x="1636702" y="945075"/>
                  <a:pt x="1634358" y="953280"/>
                </a:cubicBezTo>
                <a:cubicBezTo>
                  <a:pt x="1629669" y="969692"/>
                  <a:pt x="1623808" y="973209"/>
                  <a:pt x="1615602" y="961486"/>
                </a:cubicBezTo>
                <a:cubicBezTo>
                  <a:pt x="1613257" y="957969"/>
                  <a:pt x="1619119" y="948591"/>
                  <a:pt x="1626152" y="941558"/>
                </a:cubicBezTo>
                <a:cubicBezTo>
                  <a:pt x="1646080" y="923974"/>
                  <a:pt x="1666009" y="894668"/>
                  <a:pt x="1671870" y="873567"/>
                </a:cubicBezTo>
                <a:lnTo>
                  <a:pt x="1676559" y="857156"/>
                </a:lnTo>
                <a:lnTo>
                  <a:pt x="1687109" y="880601"/>
                </a:lnTo>
                <a:cubicBezTo>
                  <a:pt x="1694143" y="894668"/>
                  <a:pt x="1707037" y="914596"/>
                  <a:pt x="1717588" y="927491"/>
                </a:cubicBezTo>
                <a:close/>
                <a:moveTo>
                  <a:pt x="3094982" y="892323"/>
                </a:moveTo>
                <a:cubicBezTo>
                  <a:pt x="3094982" y="897012"/>
                  <a:pt x="3092637" y="901701"/>
                  <a:pt x="3089121" y="901701"/>
                </a:cubicBezTo>
                <a:cubicBezTo>
                  <a:pt x="3085604" y="901701"/>
                  <a:pt x="3083259" y="897012"/>
                  <a:pt x="3083259" y="892323"/>
                </a:cubicBezTo>
                <a:cubicBezTo>
                  <a:pt x="3083259" y="887634"/>
                  <a:pt x="3086776" y="882945"/>
                  <a:pt x="3089121" y="882945"/>
                </a:cubicBezTo>
                <a:cubicBezTo>
                  <a:pt x="3091465" y="882945"/>
                  <a:pt x="3094982" y="887634"/>
                  <a:pt x="3094982" y="892323"/>
                </a:cubicBezTo>
                <a:close/>
                <a:moveTo>
                  <a:pt x="2283784" y="960314"/>
                </a:moveTo>
                <a:cubicBezTo>
                  <a:pt x="2283784" y="965003"/>
                  <a:pt x="2279096" y="969692"/>
                  <a:pt x="2274407" y="969692"/>
                </a:cubicBezTo>
                <a:cubicBezTo>
                  <a:pt x="2265029" y="969692"/>
                  <a:pt x="2262684" y="962658"/>
                  <a:pt x="2269718" y="955625"/>
                </a:cubicBezTo>
                <a:cubicBezTo>
                  <a:pt x="2276751" y="947419"/>
                  <a:pt x="2283784" y="949764"/>
                  <a:pt x="2283784" y="960314"/>
                </a:cubicBezTo>
                <a:close/>
                <a:moveTo>
                  <a:pt x="2479550" y="962658"/>
                </a:moveTo>
                <a:cubicBezTo>
                  <a:pt x="2481895" y="967347"/>
                  <a:pt x="2478378" y="969692"/>
                  <a:pt x="2473689" y="968520"/>
                </a:cubicBezTo>
                <a:cubicBezTo>
                  <a:pt x="2469000" y="967347"/>
                  <a:pt x="2464311" y="962658"/>
                  <a:pt x="2463139" y="957969"/>
                </a:cubicBezTo>
                <a:cubicBezTo>
                  <a:pt x="2460794" y="953280"/>
                  <a:pt x="2464311" y="950936"/>
                  <a:pt x="2469000" y="952108"/>
                </a:cubicBezTo>
                <a:cubicBezTo>
                  <a:pt x="2472517" y="953280"/>
                  <a:pt x="2477206" y="957969"/>
                  <a:pt x="2479550" y="962658"/>
                </a:cubicBezTo>
                <a:close/>
                <a:moveTo>
                  <a:pt x="2879288" y="966175"/>
                </a:moveTo>
                <a:cubicBezTo>
                  <a:pt x="2879288" y="967347"/>
                  <a:pt x="2874599" y="968520"/>
                  <a:pt x="2869910" y="968520"/>
                </a:cubicBezTo>
                <a:cubicBezTo>
                  <a:pt x="2865221" y="968520"/>
                  <a:pt x="2860532" y="966175"/>
                  <a:pt x="2860532" y="962658"/>
                </a:cubicBezTo>
                <a:cubicBezTo>
                  <a:pt x="2860532" y="959142"/>
                  <a:pt x="2865221" y="957969"/>
                  <a:pt x="2869910" y="960314"/>
                </a:cubicBezTo>
                <a:cubicBezTo>
                  <a:pt x="2874599" y="962658"/>
                  <a:pt x="2879288" y="965003"/>
                  <a:pt x="2879288" y="966175"/>
                </a:cubicBezTo>
                <a:close/>
                <a:moveTo>
                  <a:pt x="1932109" y="966175"/>
                </a:moveTo>
                <a:cubicBezTo>
                  <a:pt x="1929765" y="968520"/>
                  <a:pt x="1925076" y="968520"/>
                  <a:pt x="1920387" y="967347"/>
                </a:cubicBezTo>
                <a:cubicBezTo>
                  <a:pt x="1915698" y="965003"/>
                  <a:pt x="1916870" y="963831"/>
                  <a:pt x="1923904" y="963831"/>
                </a:cubicBezTo>
                <a:cubicBezTo>
                  <a:pt x="1930937" y="962658"/>
                  <a:pt x="1934454" y="965003"/>
                  <a:pt x="1932109" y="966175"/>
                </a:cubicBezTo>
                <a:close/>
              </a:path>
            </a:pathLst>
          </a:custGeom>
          <a:solidFill>
            <a:schemeClr val="accent1"/>
          </a:solidFill>
          <a:ln w="11691" cap="flat">
            <a:noFill/>
            <a:prstDash val="solid"/>
            <a:miter/>
          </a:ln>
        </p:spPr>
        <p:txBody>
          <a:bodyPr rtlCol="0" anchor="ctr"/>
          <a:lstStyle/>
          <a:p>
            <a:endParaRPr lang="en-US"/>
          </a:p>
        </p:txBody>
      </p:sp>
      <p:sp>
        <p:nvSpPr>
          <p:cNvPr id="14" name="Graphic 7">
            <a:extLst>
              <a:ext uri="{FF2B5EF4-FFF2-40B4-BE49-F238E27FC236}">
                <a16:creationId xmlns:a16="http://schemas.microsoft.com/office/drawing/2014/main" xmlns="" id="{97DFCE97-8827-4079-866B-9D9284FD191E}"/>
              </a:ext>
            </a:extLst>
          </p:cNvPr>
          <p:cNvSpPr/>
          <p:nvPr/>
        </p:nvSpPr>
        <p:spPr>
          <a:xfrm>
            <a:off x="1604167" y="4730581"/>
            <a:ext cx="5041232" cy="2270120"/>
          </a:xfrm>
          <a:custGeom>
            <a:avLst/>
            <a:gdLst>
              <a:gd name="connsiteX0" fmla="*/ 2576036 w 6134100"/>
              <a:gd name="connsiteY0" fmla="*/ 7144 h 2762250"/>
              <a:gd name="connsiteX1" fmla="*/ 2558891 w 6134100"/>
              <a:gd name="connsiteY1" fmla="*/ 11906 h 2762250"/>
              <a:gd name="connsiteX2" fmla="*/ 2556986 w 6134100"/>
              <a:gd name="connsiteY2" fmla="*/ 91916 h 2762250"/>
              <a:gd name="connsiteX3" fmla="*/ 2573179 w 6134100"/>
              <a:gd name="connsiteY3" fmla="*/ 184309 h 2762250"/>
              <a:gd name="connsiteX4" fmla="*/ 2579846 w 6134100"/>
              <a:gd name="connsiteY4" fmla="*/ 230029 h 2762250"/>
              <a:gd name="connsiteX5" fmla="*/ 2586514 w 6134100"/>
              <a:gd name="connsiteY5" fmla="*/ 254794 h 2762250"/>
              <a:gd name="connsiteX6" fmla="*/ 2606516 w 6134100"/>
              <a:gd name="connsiteY6" fmla="*/ 347186 h 2762250"/>
              <a:gd name="connsiteX7" fmla="*/ 2616041 w 6134100"/>
              <a:gd name="connsiteY7" fmla="*/ 374809 h 2762250"/>
              <a:gd name="connsiteX8" fmla="*/ 2643664 w 6134100"/>
              <a:gd name="connsiteY8" fmla="*/ 601504 h 2762250"/>
              <a:gd name="connsiteX9" fmla="*/ 2634139 w 6134100"/>
              <a:gd name="connsiteY9" fmla="*/ 617696 h 2762250"/>
              <a:gd name="connsiteX10" fmla="*/ 2614136 w 6134100"/>
              <a:gd name="connsiteY10" fmla="*/ 630079 h 2762250"/>
              <a:gd name="connsiteX11" fmla="*/ 2564606 w 6134100"/>
              <a:gd name="connsiteY11" fmla="*/ 706279 h 2762250"/>
              <a:gd name="connsiteX12" fmla="*/ 2540794 w 6134100"/>
              <a:gd name="connsiteY12" fmla="*/ 763429 h 2762250"/>
              <a:gd name="connsiteX13" fmla="*/ 2510314 w 6134100"/>
              <a:gd name="connsiteY13" fmla="*/ 807244 h 2762250"/>
              <a:gd name="connsiteX14" fmla="*/ 2508409 w 6134100"/>
              <a:gd name="connsiteY14" fmla="*/ 866299 h 2762250"/>
              <a:gd name="connsiteX15" fmla="*/ 2542699 w 6134100"/>
              <a:gd name="connsiteY15" fmla="*/ 965359 h 2762250"/>
              <a:gd name="connsiteX16" fmla="*/ 2616994 w 6134100"/>
              <a:gd name="connsiteY16" fmla="*/ 1010126 h 2762250"/>
              <a:gd name="connsiteX17" fmla="*/ 2636996 w 6134100"/>
              <a:gd name="connsiteY17" fmla="*/ 1021556 h 2762250"/>
              <a:gd name="connsiteX18" fmla="*/ 2653189 w 6134100"/>
              <a:gd name="connsiteY18" fmla="*/ 1054894 h 2762250"/>
              <a:gd name="connsiteX19" fmla="*/ 2655094 w 6134100"/>
              <a:gd name="connsiteY19" fmla="*/ 1073944 h 2762250"/>
              <a:gd name="connsiteX20" fmla="*/ 2677001 w 6134100"/>
              <a:gd name="connsiteY20" fmla="*/ 1130141 h 2762250"/>
              <a:gd name="connsiteX21" fmla="*/ 2673191 w 6134100"/>
              <a:gd name="connsiteY21" fmla="*/ 1123474 h 2762250"/>
              <a:gd name="connsiteX22" fmla="*/ 2621756 w 6134100"/>
              <a:gd name="connsiteY22" fmla="*/ 1138714 h 2762250"/>
              <a:gd name="connsiteX23" fmla="*/ 2593181 w 6134100"/>
              <a:gd name="connsiteY23" fmla="*/ 1163479 h 2762250"/>
              <a:gd name="connsiteX24" fmla="*/ 2609374 w 6134100"/>
              <a:gd name="connsiteY24" fmla="*/ 1175861 h 2762250"/>
              <a:gd name="connsiteX25" fmla="*/ 2625566 w 6134100"/>
              <a:gd name="connsiteY25" fmla="*/ 1188244 h 2762250"/>
              <a:gd name="connsiteX26" fmla="*/ 2613184 w 6134100"/>
              <a:gd name="connsiteY26" fmla="*/ 1218724 h 2762250"/>
              <a:gd name="connsiteX27" fmla="*/ 2605564 w 6134100"/>
              <a:gd name="connsiteY27" fmla="*/ 1318736 h 2762250"/>
              <a:gd name="connsiteX28" fmla="*/ 2648426 w 6134100"/>
              <a:gd name="connsiteY28" fmla="*/ 1387316 h 2762250"/>
              <a:gd name="connsiteX29" fmla="*/ 2632234 w 6134100"/>
              <a:gd name="connsiteY29" fmla="*/ 1430179 h 2762250"/>
              <a:gd name="connsiteX30" fmla="*/ 2632234 w 6134100"/>
              <a:gd name="connsiteY30" fmla="*/ 1528286 h 2762250"/>
              <a:gd name="connsiteX31" fmla="*/ 2656046 w 6134100"/>
              <a:gd name="connsiteY31" fmla="*/ 1552099 h 2762250"/>
              <a:gd name="connsiteX32" fmla="*/ 2653189 w 6134100"/>
              <a:gd name="connsiteY32" fmla="*/ 1622584 h 2762250"/>
              <a:gd name="connsiteX33" fmla="*/ 2643664 w 6134100"/>
              <a:gd name="connsiteY33" fmla="*/ 1696879 h 2762250"/>
              <a:gd name="connsiteX34" fmla="*/ 2624614 w 6134100"/>
              <a:gd name="connsiteY34" fmla="*/ 1803559 h 2762250"/>
              <a:gd name="connsiteX35" fmla="*/ 2628424 w 6134100"/>
              <a:gd name="connsiteY35" fmla="*/ 1871186 h 2762250"/>
              <a:gd name="connsiteX36" fmla="*/ 2656999 w 6134100"/>
              <a:gd name="connsiteY36" fmla="*/ 1914049 h 2762250"/>
              <a:gd name="connsiteX37" fmla="*/ 2697956 w 6134100"/>
              <a:gd name="connsiteY37" fmla="*/ 2023586 h 2762250"/>
              <a:gd name="connsiteX38" fmla="*/ 2706529 w 6134100"/>
              <a:gd name="connsiteY38" fmla="*/ 2083594 h 2762250"/>
              <a:gd name="connsiteX39" fmla="*/ 2703671 w 6134100"/>
              <a:gd name="connsiteY39" fmla="*/ 2103596 h 2762250"/>
              <a:gd name="connsiteX40" fmla="*/ 2694146 w 6134100"/>
              <a:gd name="connsiteY40" fmla="*/ 2185511 h 2762250"/>
              <a:gd name="connsiteX41" fmla="*/ 2702719 w 6134100"/>
              <a:gd name="connsiteY41" fmla="*/ 2270284 h 2762250"/>
              <a:gd name="connsiteX42" fmla="*/ 2717959 w 6134100"/>
              <a:gd name="connsiteY42" fmla="*/ 2298859 h 2762250"/>
              <a:gd name="connsiteX43" fmla="*/ 2735104 w 6134100"/>
              <a:gd name="connsiteY43" fmla="*/ 2310289 h 2762250"/>
              <a:gd name="connsiteX44" fmla="*/ 2751296 w 6134100"/>
              <a:gd name="connsiteY44" fmla="*/ 2341721 h 2762250"/>
              <a:gd name="connsiteX45" fmla="*/ 2727484 w 6134100"/>
              <a:gd name="connsiteY45" fmla="*/ 2431256 h 2762250"/>
              <a:gd name="connsiteX46" fmla="*/ 2711291 w 6134100"/>
              <a:gd name="connsiteY46" fmla="*/ 2459831 h 2762250"/>
              <a:gd name="connsiteX47" fmla="*/ 2642711 w 6134100"/>
              <a:gd name="connsiteY47" fmla="*/ 2475071 h 2762250"/>
              <a:gd name="connsiteX48" fmla="*/ 2530316 w 6134100"/>
              <a:gd name="connsiteY48" fmla="*/ 2478881 h 2762250"/>
              <a:gd name="connsiteX49" fmla="*/ 2488406 w 6134100"/>
              <a:gd name="connsiteY49" fmla="*/ 2474119 h 2762250"/>
              <a:gd name="connsiteX50" fmla="*/ 2433161 w 6134100"/>
              <a:gd name="connsiteY50" fmla="*/ 2470309 h 2762250"/>
              <a:gd name="connsiteX51" fmla="*/ 2297906 w 6134100"/>
              <a:gd name="connsiteY51" fmla="*/ 2483644 h 2762250"/>
              <a:gd name="connsiteX52" fmla="*/ 2169319 w 6134100"/>
              <a:gd name="connsiteY52" fmla="*/ 2487454 h 2762250"/>
              <a:gd name="connsiteX53" fmla="*/ 2161699 w 6134100"/>
              <a:gd name="connsiteY53" fmla="*/ 2462689 h 2762250"/>
              <a:gd name="connsiteX54" fmla="*/ 2135981 w 6134100"/>
              <a:gd name="connsiteY54" fmla="*/ 2424589 h 2762250"/>
              <a:gd name="connsiteX55" fmla="*/ 2110264 w 6134100"/>
              <a:gd name="connsiteY55" fmla="*/ 2376011 h 2762250"/>
              <a:gd name="connsiteX56" fmla="*/ 2121694 w 6134100"/>
              <a:gd name="connsiteY56" fmla="*/ 2300764 h 2762250"/>
              <a:gd name="connsiteX57" fmla="*/ 2153126 w 6134100"/>
              <a:gd name="connsiteY57" fmla="*/ 2238851 h 2762250"/>
              <a:gd name="connsiteX58" fmla="*/ 2136934 w 6134100"/>
              <a:gd name="connsiteY58" fmla="*/ 2152174 h 2762250"/>
              <a:gd name="connsiteX59" fmla="*/ 2103596 w 6134100"/>
              <a:gd name="connsiteY59" fmla="*/ 1967389 h 2762250"/>
              <a:gd name="connsiteX60" fmla="*/ 2132171 w 6134100"/>
              <a:gd name="connsiteY60" fmla="*/ 1809274 h 2762250"/>
              <a:gd name="connsiteX61" fmla="*/ 2140744 w 6134100"/>
              <a:gd name="connsiteY61" fmla="*/ 1731169 h 2762250"/>
              <a:gd name="connsiteX62" fmla="*/ 2136934 w 6134100"/>
              <a:gd name="connsiteY62" fmla="*/ 1656874 h 2762250"/>
              <a:gd name="connsiteX63" fmla="*/ 2146459 w 6134100"/>
              <a:gd name="connsiteY63" fmla="*/ 1624489 h 2762250"/>
              <a:gd name="connsiteX64" fmla="*/ 2137886 w 6134100"/>
              <a:gd name="connsiteY64" fmla="*/ 1597819 h 2762250"/>
              <a:gd name="connsiteX65" fmla="*/ 2125504 w 6134100"/>
              <a:gd name="connsiteY65" fmla="*/ 1573054 h 2762250"/>
              <a:gd name="connsiteX66" fmla="*/ 2132171 w 6134100"/>
              <a:gd name="connsiteY66" fmla="*/ 1544479 h 2762250"/>
              <a:gd name="connsiteX67" fmla="*/ 2138839 w 6134100"/>
              <a:gd name="connsiteY67" fmla="*/ 1555909 h 2762250"/>
              <a:gd name="connsiteX68" fmla="*/ 2155031 w 6134100"/>
              <a:gd name="connsiteY68" fmla="*/ 1581626 h 2762250"/>
              <a:gd name="connsiteX69" fmla="*/ 2197894 w 6134100"/>
              <a:gd name="connsiteY69" fmla="*/ 1579721 h 2762250"/>
              <a:gd name="connsiteX70" fmla="*/ 2213134 w 6134100"/>
              <a:gd name="connsiteY70" fmla="*/ 1571149 h 2762250"/>
              <a:gd name="connsiteX71" fmla="*/ 2240756 w 6134100"/>
              <a:gd name="connsiteY71" fmla="*/ 1504474 h 2762250"/>
              <a:gd name="connsiteX72" fmla="*/ 2263616 w 6134100"/>
              <a:gd name="connsiteY72" fmla="*/ 1449229 h 2762250"/>
              <a:gd name="connsiteX73" fmla="*/ 2277904 w 6134100"/>
              <a:gd name="connsiteY73" fmla="*/ 1384459 h 2762250"/>
              <a:gd name="connsiteX74" fmla="*/ 2285524 w 6134100"/>
              <a:gd name="connsiteY74" fmla="*/ 1369219 h 2762250"/>
              <a:gd name="connsiteX75" fmla="*/ 2307431 w 6134100"/>
              <a:gd name="connsiteY75" fmla="*/ 1354931 h 2762250"/>
              <a:gd name="connsiteX76" fmla="*/ 2310289 w 6134100"/>
              <a:gd name="connsiteY76" fmla="*/ 1323499 h 2762250"/>
              <a:gd name="connsiteX77" fmla="*/ 2310289 w 6134100"/>
              <a:gd name="connsiteY77" fmla="*/ 1276826 h 2762250"/>
              <a:gd name="connsiteX78" fmla="*/ 2323624 w 6134100"/>
              <a:gd name="connsiteY78" fmla="*/ 1173956 h 2762250"/>
              <a:gd name="connsiteX79" fmla="*/ 2343626 w 6134100"/>
              <a:gd name="connsiteY79" fmla="*/ 1078706 h 2762250"/>
              <a:gd name="connsiteX80" fmla="*/ 2346484 w 6134100"/>
              <a:gd name="connsiteY80" fmla="*/ 1020604 h 2762250"/>
              <a:gd name="connsiteX81" fmla="*/ 2326481 w 6134100"/>
              <a:gd name="connsiteY81" fmla="*/ 963454 h 2762250"/>
              <a:gd name="connsiteX82" fmla="*/ 2324576 w 6134100"/>
              <a:gd name="connsiteY82" fmla="*/ 936784 h 2762250"/>
              <a:gd name="connsiteX83" fmla="*/ 2321719 w 6134100"/>
              <a:gd name="connsiteY83" fmla="*/ 906304 h 2762250"/>
              <a:gd name="connsiteX84" fmla="*/ 2311241 w 6134100"/>
              <a:gd name="connsiteY84" fmla="*/ 871061 h 2762250"/>
              <a:gd name="connsiteX85" fmla="*/ 2278856 w 6134100"/>
              <a:gd name="connsiteY85" fmla="*/ 814864 h 2762250"/>
              <a:gd name="connsiteX86" fmla="*/ 2229326 w 6134100"/>
              <a:gd name="connsiteY86" fmla="*/ 795814 h 2762250"/>
              <a:gd name="connsiteX87" fmla="*/ 2177891 w 6134100"/>
              <a:gd name="connsiteY87" fmla="*/ 761524 h 2762250"/>
              <a:gd name="connsiteX88" fmla="*/ 2117884 w 6134100"/>
              <a:gd name="connsiteY88" fmla="*/ 723424 h 2762250"/>
              <a:gd name="connsiteX89" fmla="*/ 2106454 w 6134100"/>
              <a:gd name="connsiteY89" fmla="*/ 704374 h 2762250"/>
              <a:gd name="connsiteX90" fmla="*/ 2183606 w 6134100"/>
              <a:gd name="connsiteY90" fmla="*/ 602456 h 2762250"/>
              <a:gd name="connsiteX91" fmla="*/ 2197894 w 6134100"/>
              <a:gd name="connsiteY91" fmla="*/ 575786 h 2762250"/>
              <a:gd name="connsiteX92" fmla="*/ 2186464 w 6134100"/>
              <a:gd name="connsiteY92" fmla="*/ 530066 h 2762250"/>
              <a:gd name="connsiteX93" fmla="*/ 2185511 w 6134100"/>
              <a:gd name="connsiteY93" fmla="*/ 510064 h 2762250"/>
              <a:gd name="connsiteX94" fmla="*/ 2225516 w 6134100"/>
              <a:gd name="connsiteY94" fmla="*/ 463391 h 2762250"/>
              <a:gd name="connsiteX95" fmla="*/ 2205514 w 6134100"/>
              <a:gd name="connsiteY95" fmla="*/ 417671 h 2762250"/>
              <a:gd name="connsiteX96" fmla="*/ 2146459 w 6134100"/>
              <a:gd name="connsiteY96" fmla="*/ 398621 h 2762250"/>
              <a:gd name="connsiteX97" fmla="*/ 2053114 w 6134100"/>
              <a:gd name="connsiteY97" fmla="*/ 361474 h 2762250"/>
              <a:gd name="connsiteX98" fmla="*/ 2019776 w 6134100"/>
              <a:gd name="connsiteY98" fmla="*/ 338614 h 2762250"/>
              <a:gd name="connsiteX99" fmla="*/ 1994059 w 6134100"/>
              <a:gd name="connsiteY99" fmla="*/ 350996 h 2762250"/>
              <a:gd name="connsiteX100" fmla="*/ 1969294 w 6134100"/>
              <a:gd name="connsiteY100" fmla="*/ 371951 h 2762250"/>
              <a:gd name="connsiteX101" fmla="*/ 1899761 w 6134100"/>
              <a:gd name="connsiteY101" fmla="*/ 439579 h 2762250"/>
              <a:gd name="connsiteX102" fmla="*/ 1903571 w 6134100"/>
              <a:gd name="connsiteY102" fmla="*/ 470059 h 2762250"/>
              <a:gd name="connsiteX103" fmla="*/ 1899761 w 6134100"/>
              <a:gd name="connsiteY103" fmla="*/ 531971 h 2762250"/>
              <a:gd name="connsiteX104" fmla="*/ 1888331 w 6134100"/>
              <a:gd name="connsiteY104" fmla="*/ 584359 h 2762250"/>
              <a:gd name="connsiteX105" fmla="*/ 1914049 w 6134100"/>
              <a:gd name="connsiteY105" fmla="*/ 604361 h 2762250"/>
              <a:gd name="connsiteX106" fmla="*/ 1939766 w 6134100"/>
              <a:gd name="connsiteY106" fmla="*/ 631984 h 2762250"/>
              <a:gd name="connsiteX107" fmla="*/ 1946434 w 6134100"/>
              <a:gd name="connsiteY107" fmla="*/ 648176 h 2762250"/>
              <a:gd name="connsiteX108" fmla="*/ 1946434 w 6134100"/>
              <a:gd name="connsiteY108" fmla="*/ 714851 h 2762250"/>
              <a:gd name="connsiteX109" fmla="*/ 1924526 w 6134100"/>
              <a:gd name="connsiteY109" fmla="*/ 748189 h 2762250"/>
              <a:gd name="connsiteX110" fmla="*/ 1879759 w 6134100"/>
              <a:gd name="connsiteY110" fmla="*/ 766286 h 2762250"/>
              <a:gd name="connsiteX111" fmla="*/ 1835944 w 6134100"/>
              <a:gd name="connsiteY111" fmla="*/ 780574 h 2762250"/>
              <a:gd name="connsiteX112" fmla="*/ 1814989 w 6134100"/>
              <a:gd name="connsiteY112" fmla="*/ 795814 h 2762250"/>
              <a:gd name="connsiteX113" fmla="*/ 1786414 w 6134100"/>
              <a:gd name="connsiteY113" fmla="*/ 818674 h 2762250"/>
              <a:gd name="connsiteX114" fmla="*/ 1714024 w 6134100"/>
              <a:gd name="connsiteY114" fmla="*/ 870109 h 2762250"/>
              <a:gd name="connsiteX115" fmla="*/ 1686401 w 6134100"/>
              <a:gd name="connsiteY115" fmla="*/ 801529 h 2762250"/>
              <a:gd name="connsiteX116" fmla="*/ 1693069 w 6134100"/>
              <a:gd name="connsiteY116" fmla="*/ 775811 h 2762250"/>
              <a:gd name="connsiteX117" fmla="*/ 1700689 w 6134100"/>
              <a:gd name="connsiteY117" fmla="*/ 762476 h 2762250"/>
              <a:gd name="connsiteX118" fmla="*/ 1703546 w 6134100"/>
              <a:gd name="connsiteY118" fmla="*/ 718661 h 2762250"/>
              <a:gd name="connsiteX119" fmla="*/ 1715929 w 6134100"/>
              <a:gd name="connsiteY119" fmla="*/ 691039 h 2762250"/>
              <a:gd name="connsiteX120" fmla="*/ 1707356 w 6134100"/>
              <a:gd name="connsiteY120" fmla="*/ 656749 h 2762250"/>
              <a:gd name="connsiteX121" fmla="*/ 1689259 w 6134100"/>
              <a:gd name="connsiteY121" fmla="*/ 611029 h 2762250"/>
              <a:gd name="connsiteX122" fmla="*/ 1649254 w 6134100"/>
              <a:gd name="connsiteY122" fmla="*/ 570071 h 2762250"/>
              <a:gd name="connsiteX123" fmla="*/ 1612106 w 6134100"/>
              <a:gd name="connsiteY123" fmla="*/ 540544 h 2762250"/>
              <a:gd name="connsiteX124" fmla="*/ 1590199 w 6134100"/>
              <a:gd name="connsiteY124" fmla="*/ 460534 h 2762250"/>
              <a:gd name="connsiteX125" fmla="*/ 1574006 w 6134100"/>
              <a:gd name="connsiteY125" fmla="*/ 393859 h 2762250"/>
              <a:gd name="connsiteX126" fmla="*/ 1564481 w 6134100"/>
              <a:gd name="connsiteY126" fmla="*/ 360521 h 2762250"/>
              <a:gd name="connsiteX127" fmla="*/ 1557814 w 6134100"/>
              <a:gd name="connsiteY127" fmla="*/ 330041 h 2762250"/>
              <a:gd name="connsiteX128" fmla="*/ 1536859 w 6134100"/>
              <a:gd name="connsiteY128" fmla="*/ 305276 h 2762250"/>
              <a:gd name="connsiteX129" fmla="*/ 1509236 w 6134100"/>
              <a:gd name="connsiteY129" fmla="*/ 305276 h 2762250"/>
              <a:gd name="connsiteX130" fmla="*/ 1488281 w 6134100"/>
              <a:gd name="connsiteY130" fmla="*/ 240506 h 2762250"/>
              <a:gd name="connsiteX131" fmla="*/ 1438751 w 6134100"/>
              <a:gd name="connsiteY131" fmla="*/ 123349 h 2762250"/>
              <a:gd name="connsiteX132" fmla="*/ 1434941 w 6134100"/>
              <a:gd name="connsiteY132" fmla="*/ 170974 h 2762250"/>
              <a:gd name="connsiteX133" fmla="*/ 1476851 w 6134100"/>
              <a:gd name="connsiteY133" fmla="*/ 300514 h 2762250"/>
              <a:gd name="connsiteX134" fmla="*/ 1481614 w 6134100"/>
              <a:gd name="connsiteY134" fmla="*/ 324326 h 2762250"/>
              <a:gd name="connsiteX135" fmla="*/ 1464469 w 6134100"/>
              <a:gd name="connsiteY135" fmla="*/ 347186 h 2762250"/>
              <a:gd name="connsiteX136" fmla="*/ 1449229 w 6134100"/>
              <a:gd name="connsiteY136" fmla="*/ 352901 h 2762250"/>
              <a:gd name="connsiteX137" fmla="*/ 1468279 w 6134100"/>
              <a:gd name="connsiteY137" fmla="*/ 400526 h 2762250"/>
              <a:gd name="connsiteX138" fmla="*/ 1487329 w 6134100"/>
              <a:gd name="connsiteY138" fmla="*/ 446246 h 2762250"/>
              <a:gd name="connsiteX139" fmla="*/ 1460659 w 6134100"/>
              <a:gd name="connsiteY139" fmla="*/ 452914 h 2762250"/>
              <a:gd name="connsiteX140" fmla="*/ 1432084 w 6134100"/>
              <a:gd name="connsiteY140" fmla="*/ 472916 h 2762250"/>
              <a:gd name="connsiteX141" fmla="*/ 1473994 w 6134100"/>
              <a:gd name="connsiteY141" fmla="*/ 487204 h 2762250"/>
              <a:gd name="connsiteX142" fmla="*/ 1510189 w 6134100"/>
              <a:gd name="connsiteY142" fmla="*/ 495776 h 2762250"/>
              <a:gd name="connsiteX143" fmla="*/ 1529239 w 6134100"/>
              <a:gd name="connsiteY143" fmla="*/ 497681 h 2762250"/>
              <a:gd name="connsiteX144" fmla="*/ 1534954 w 6134100"/>
              <a:gd name="connsiteY144" fmla="*/ 573881 h 2762250"/>
              <a:gd name="connsiteX145" fmla="*/ 1524476 w 6134100"/>
              <a:gd name="connsiteY145" fmla="*/ 662464 h 2762250"/>
              <a:gd name="connsiteX146" fmla="*/ 1531144 w 6134100"/>
              <a:gd name="connsiteY146" fmla="*/ 671989 h 2762250"/>
              <a:gd name="connsiteX147" fmla="*/ 1534954 w 6134100"/>
              <a:gd name="connsiteY147" fmla="*/ 647224 h 2762250"/>
              <a:gd name="connsiteX148" fmla="*/ 1544479 w 6134100"/>
              <a:gd name="connsiteY148" fmla="*/ 681514 h 2762250"/>
              <a:gd name="connsiteX149" fmla="*/ 1536859 w 6134100"/>
              <a:gd name="connsiteY149" fmla="*/ 750094 h 2762250"/>
              <a:gd name="connsiteX150" fmla="*/ 1514951 w 6134100"/>
              <a:gd name="connsiteY150" fmla="*/ 775811 h 2762250"/>
              <a:gd name="connsiteX151" fmla="*/ 1503521 w 6134100"/>
              <a:gd name="connsiteY151" fmla="*/ 895826 h 2762250"/>
              <a:gd name="connsiteX152" fmla="*/ 1535906 w 6134100"/>
              <a:gd name="connsiteY152" fmla="*/ 1008221 h 2762250"/>
              <a:gd name="connsiteX153" fmla="*/ 1554956 w 6134100"/>
              <a:gd name="connsiteY153" fmla="*/ 1060609 h 2762250"/>
              <a:gd name="connsiteX154" fmla="*/ 1577816 w 6134100"/>
              <a:gd name="connsiteY154" fmla="*/ 1126331 h 2762250"/>
              <a:gd name="connsiteX155" fmla="*/ 1586389 w 6134100"/>
              <a:gd name="connsiteY155" fmla="*/ 1186339 h 2762250"/>
              <a:gd name="connsiteX156" fmla="*/ 1601629 w 6134100"/>
              <a:gd name="connsiteY156" fmla="*/ 1299686 h 2762250"/>
              <a:gd name="connsiteX157" fmla="*/ 1646396 w 6134100"/>
              <a:gd name="connsiteY157" fmla="*/ 1328261 h 2762250"/>
              <a:gd name="connsiteX158" fmla="*/ 1665446 w 6134100"/>
              <a:gd name="connsiteY158" fmla="*/ 1342549 h 2762250"/>
              <a:gd name="connsiteX159" fmla="*/ 1666399 w 6134100"/>
              <a:gd name="connsiteY159" fmla="*/ 1383506 h 2762250"/>
              <a:gd name="connsiteX160" fmla="*/ 1670209 w 6134100"/>
              <a:gd name="connsiteY160" fmla="*/ 1414939 h 2762250"/>
              <a:gd name="connsiteX161" fmla="*/ 1607344 w 6134100"/>
              <a:gd name="connsiteY161" fmla="*/ 1691164 h 2762250"/>
              <a:gd name="connsiteX162" fmla="*/ 1591151 w 6134100"/>
              <a:gd name="connsiteY162" fmla="*/ 1727359 h 2762250"/>
              <a:gd name="connsiteX163" fmla="*/ 1579721 w 6134100"/>
              <a:gd name="connsiteY163" fmla="*/ 1786414 h 2762250"/>
              <a:gd name="connsiteX164" fmla="*/ 1599724 w 6134100"/>
              <a:gd name="connsiteY164" fmla="*/ 1884521 h 2762250"/>
              <a:gd name="connsiteX165" fmla="*/ 1597819 w 6134100"/>
              <a:gd name="connsiteY165" fmla="*/ 1995964 h 2762250"/>
              <a:gd name="connsiteX166" fmla="*/ 1577816 w 6134100"/>
              <a:gd name="connsiteY166" fmla="*/ 2047399 h 2762250"/>
              <a:gd name="connsiteX167" fmla="*/ 1556861 w 6134100"/>
              <a:gd name="connsiteY167" fmla="*/ 2090261 h 2762250"/>
              <a:gd name="connsiteX168" fmla="*/ 1551146 w 6134100"/>
              <a:gd name="connsiteY168" fmla="*/ 2111216 h 2762250"/>
              <a:gd name="connsiteX169" fmla="*/ 1528286 w 6134100"/>
              <a:gd name="connsiteY169" fmla="*/ 2235994 h 2762250"/>
              <a:gd name="connsiteX170" fmla="*/ 1513999 w 6134100"/>
              <a:gd name="connsiteY170" fmla="*/ 2282666 h 2762250"/>
              <a:gd name="connsiteX171" fmla="*/ 1531144 w 6134100"/>
              <a:gd name="connsiteY171" fmla="*/ 2296954 h 2762250"/>
              <a:gd name="connsiteX172" fmla="*/ 1554004 w 6134100"/>
              <a:gd name="connsiteY172" fmla="*/ 2313146 h 2762250"/>
              <a:gd name="connsiteX173" fmla="*/ 1547336 w 6134100"/>
              <a:gd name="connsiteY173" fmla="*/ 2349341 h 2762250"/>
              <a:gd name="connsiteX174" fmla="*/ 1473041 w 6134100"/>
              <a:gd name="connsiteY174" fmla="*/ 2424589 h 2762250"/>
              <a:gd name="connsiteX175" fmla="*/ 1425416 w 6134100"/>
              <a:gd name="connsiteY175" fmla="*/ 2467451 h 2762250"/>
              <a:gd name="connsiteX176" fmla="*/ 1418749 w 6134100"/>
              <a:gd name="connsiteY176" fmla="*/ 2491264 h 2762250"/>
              <a:gd name="connsiteX177" fmla="*/ 1358741 w 6134100"/>
              <a:gd name="connsiteY177" fmla="*/ 2492216 h 2762250"/>
              <a:gd name="connsiteX178" fmla="*/ 1295876 w 6134100"/>
              <a:gd name="connsiteY178" fmla="*/ 2484596 h 2762250"/>
              <a:gd name="connsiteX179" fmla="*/ 1188244 w 6134100"/>
              <a:gd name="connsiteY179" fmla="*/ 2476976 h 2762250"/>
              <a:gd name="connsiteX180" fmla="*/ 1075849 w 6134100"/>
              <a:gd name="connsiteY180" fmla="*/ 2482691 h 2762250"/>
              <a:gd name="connsiteX181" fmla="*/ 1068229 w 6134100"/>
              <a:gd name="connsiteY181" fmla="*/ 2477929 h 2762250"/>
              <a:gd name="connsiteX182" fmla="*/ 1032986 w 6134100"/>
              <a:gd name="connsiteY182" fmla="*/ 2474119 h 2762250"/>
              <a:gd name="connsiteX183" fmla="*/ 990124 w 6134100"/>
              <a:gd name="connsiteY183" fmla="*/ 2480786 h 2762250"/>
              <a:gd name="connsiteX184" fmla="*/ 939641 w 6134100"/>
              <a:gd name="connsiteY184" fmla="*/ 2484596 h 2762250"/>
              <a:gd name="connsiteX185" fmla="*/ 902494 w 6134100"/>
              <a:gd name="connsiteY185" fmla="*/ 2362676 h 2762250"/>
              <a:gd name="connsiteX186" fmla="*/ 904399 w 6134100"/>
              <a:gd name="connsiteY186" fmla="*/ 2310289 h 2762250"/>
              <a:gd name="connsiteX187" fmla="*/ 939641 w 6134100"/>
              <a:gd name="connsiteY187" fmla="*/ 2298859 h 2762250"/>
              <a:gd name="connsiteX188" fmla="*/ 980599 w 6134100"/>
              <a:gd name="connsiteY188" fmla="*/ 2280761 h 2762250"/>
              <a:gd name="connsiteX189" fmla="*/ 1019651 w 6134100"/>
              <a:gd name="connsiteY189" fmla="*/ 2146459 h 2762250"/>
              <a:gd name="connsiteX190" fmla="*/ 1012984 w 6134100"/>
              <a:gd name="connsiteY190" fmla="*/ 2100739 h 2762250"/>
              <a:gd name="connsiteX191" fmla="*/ 1009174 w 6134100"/>
              <a:gd name="connsiteY191" fmla="*/ 2062639 h 2762250"/>
              <a:gd name="connsiteX192" fmla="*/ 1024414 w 6134100"/>
              <a:gd name="connsiteY192" fmla="*/ 2028349 h 2762250"/>
              <a:gd name="connsiteX193" fmla="*/ 1039654 w 6134100"/>
              <a:gd name="connsiteY193" fmla="*/ 2004536 h 2762250"/>
              <a:gd name="connsiteX194" fmla="*/ 1049179 w 6134100"/>
              <a:gd name="connsiteY194" fmla="*/ 1986439 h 2762250"/>
              <a:gd name="connsiteX195" fmla="*/ 1075849 w 6134100"/>
              <a:gd name="connsiteY195" fmla="*/ 1946434 h 2762250"/>
              <a:gd name="connsiteX196" fmla="*/ 1098709 w 6134100"/>
              <a:gd name="connsiteY196" fmla="*/ 1889284 h 2762250"/>
              <a:gd name="connsiteX197" fmla="*/ 1105376 w 6134100"/>
              <a:gd name="connsiteY197" fmla="*/ 1850231 h 2762250"/>
              <a:gd name="connsiteX198" fmla="*/ 1089184 w 6134100"/>
              <a:gd name="connsiteY198" fmla="*/ 1765459 h 2762250"/>
              <a:gd name="connsiteX199" fmla="*/ 1054894 w 6134100"/>
              <a:gd name="connsiteY199" fmla="*/ 1699736 h 2762250"/>
              <a:gd name="connsiteX200" fmla="*/ 1027271 w 6134100"/>
              <a:gd name="connsiteY200" fmla="*/ 1658779 h 2762250"/>
              <a:gd name="connsiteX201" fmla="*/ 1007269 w 6134100"/>
              <a:gd name="connsiteY201" fmla="*/ 1629251 h 2762250"/>
              <a:gd name="connsiteX202" fmla="*/ 918686 w 6134100"/>
              <a:gd name="connsiteY202" fmla="*/ 1548289 h 2762250"/>
              <a:gd name="connsiteX203" fmla="*/ 899636 w 6134100"/>
              <a:gd name="connsiteY203" fmla="*/ 1534001 h 2762250"/>
              <a:gd name="connsiteX204" fmla="*/ 894874 w 6134100"/>
              <a:gd name="connsiteY204" fmla="*/ 1531144 h 2762250"/>
              <a:gd name="connsiteX205" fmla="*/ 868204 w 6134100"/>
              <a:gd name="connsiteY205" fmla="*/ 1527334 h 2762250"/>
              <a:gd name="connsiteX206" fmla="*/ 860584 w 6134100"/>
              <a:gd name="connsiteY206" fmla="*/ 1514951 h 2762250"/>
              <a:gd name="connsiteX207" fmla="*/ 862489 w 6134100"/>
              <a:gd name="connsiteY207" fmla="*/ 1510189 h 2762250"/>
              <a:gd name="connsiteX208" fmla="*/ 840581 w 6134100"/>
              <a:gd name="connsiteY208" fmla="*/ 1496854 h 2762250"/>
              <a:gd name="connsiteX209" fmla="*/ 840581 w 6134100"/>
              <a:gd name="connsiteY209" fmla="*/ 1474946 h 2762250"/>
              <a:gd name="connsiteX210" fmla="*/ 824389 w 6134100"/>
              <a:gd name="connsiteY210" fmla="*/ 1473041 h 2762250"/>
              <a:gd name="connsiteX211" fmla="*/ 796766 w 6134100"/>
              <a:gd name="connsiteY211" fmla="*/ 1463516 h 2762250"/>
              <a:gd name="connsiteX212" fmla="*/ 772001 w 6134100"/>
              <a:gd name="connsiteY212" fmla="*/ 1447324 h 2762250"/>
              <a:gd name="connsiteX213" fmla="*/ 774859 w 6134100"/>
              <a:gd name="connsiteY213" fmla="*/ 1410176 h 2762250"/>
              <a:gd name="connsiteX214" fmla="*/ 783431 w 6134100"/>
              <a:gd name="connsiteY214" fmla="*/ 1387316 h 2762250"/>
              <a:gd name="connsiteX215" fmla="*/ 788194 w 6134100"/>
              <a:gd name="connsiteY215" fmla="*/ 1371124 h 2762250"/>
              <a:gd name="connsiteX216" fmla="*/ 839629 w 6134100"/>
              <a:gd name="connsiteY216" fmla="*/ 1373029 h 2762250"/>
              <a:gd name="connsiteX217" fmla="*/ 849154 w 6134100"/>
              <a:gd name="connsiteY217" fmla="*/ 1375886 h 2762250"/>
              <a:gd name="connsiteX218" fmla="*/ 845344 w 6134100"/>
              <a:gd name="connsiteY218" fmla="*/ 1341596 h 2762250"/>
              <a:gd name="connsiteX219" fmla="*/ 815816 w 6134100"/>
              <a:gd name="connsiteY219" fmla="*/ 1220629 h 2762250"/>
              <a:gd name="connsiteX220" fmla="*/ 783431 w 6134100"/>
              <a:gd name="connsiteY220" fmla="*/ 1162526 h 2762250"/>
              <a:gd name="connsiteX221" fmla="*/ 737711 w 6134100"/>
              <a:gd name="connsiteY221" fmla="*/ 1140619 h 2762250"/>
              <a:gd name="connsiteX222" fmla="*/ 716756 w 6134100"/>
              <a:gd name="connsiteY222" fmla="*/ 1120616 h 2762250"/>
              <a:gd name="connsiteX223" fmla="*/ 660559 w 6134100"/>
              <a:gd name="connsiteY223" fmla="*/ 1128236 h 2762250"/>
              <a:gd name="connsiteX224" fmla="*/ 649129 w 6134100"/>
              <a:gd name="connsiteY224" fmla="*/ 1137761 h 2762250"/>
              <a:gd name="connsiteX225" fmla="*/ 562451 w 6134100"/>
              <a:gd name="connsiteY225" fmla="*/ 1174909 h 2762250"/>
              <a:gd name="connsiteX226" fmla="*/ 552926 w 6134100"/>
              <a:gd name="connsiteY226" fmla="*/ 1200626 h 2762250"/>
              <a:gd name="connsiteX227" fmla="*/ 530066 w 6134100"/>
              <a:gd name="connsiteY227" fmla="*/ 1303496 h 2762250"/>
              <a:gd name="connsiteX228" fmla="*/ 522446 w 6134100"/>
              <a:gd name="connsiteY228" fmla="*/ 1353979 h 2762250"/>
              <a:gd name="connsiteX229" fmla="*/ 544354 w 6134100"/>
              <a:gd name="connsiteY229" fmla="*/ 1380649 h 2762250"/>
              <a:gd name="connsiteX230" fmla="*/ 565309 w 6134100"/>
              <a:gd name="connsiteY230" fmla="*/ 1397794 h 2762250"/>
              <a:gd name="connsiteX231" fmla="*/ 576739 w 6134100"/>
              <a:gd name="connsiteY231" fmla="*/ 1414939 h 2762250"/>
              <a:gd name="connsiteX232" fmla="*/ 589121 w 6134100"/>
              <a:gd name="connsiteY232" fmla="*/ 1421606 h 2762250"/>
              <a:gd name="connsiteX233" fmla="*/ 598646 w 6134100"/>
              <a:gd name="connsiteY233" fmla="*/ 1428274 h 2762250"/>
              <a:gd name="connsiteX234" fmla="*/ 608171 w 6134100"/>
              <a:gd name="connsiteY234" fmla="*/ 1441609 h 2762250"/>
              <a:gd name="connsiteX235" fmla="*/ 601504 w 6134100"/>
              <a:gd name="connsiteY235" fmla="*/ 1450181 h 2762250"/>
              <a:gd name="connsiteX236" fmla="*/ 591026 w 6134100"/>
              <a:gd name="connsiteY236" fmla="*/ 1464469 h 2762250"/>
              <a:gd name="connsiteX237" fmla="*/ 568166 w 6134100"/>
              <a:gd name="connsiteY237" fmla="*/ 1479709 h 2762250"/>
              <a:gd name="connsiteX238" fmla="*/ 545306 w 6134100"/>
              <a:gd name="connsiteY238" fmla="*/ 1466374 h 2762250"/>
              <a:gd name="connsiteX239" fmla="*/ 513874 w 6134100"/>
              <a:gd name="connsiteY239" fmla="*/ 1441609 h 2762250"/>
              <a:gd name="connsiteX240" fmla="*/ 488156 w 6134100"/>
              <a:gd name="connsiteY240" fmla="*/ 1421606 h 2762250"/>
              <a:gd name="connsiteX241" fmla="*/ 141446 w 6134100"/>
              <a:gd name="connsiteY241" fmla="*/ 1049179 h 2762250"/>
              <a:gd name="connsiteX242" fmla="*/ 50006 w 6134100"/>
              <a:gd name="connsiteY242" fmla="*/ 953929 h 2762250"/>
              <a:gd name="connsiteX243" fmla="*/ 7144 w 6134100"/>
              <a:gd name="connsiteY243" fmla="*/ 925354 h 2762250"/>
              <a:gd name="connsiteX244" fmla="*/ 49054 w 6134100"/>
              <a:gd name="connsiteY244" fmla="*/ 983456 h 2762250"/>
              <a:gd name="connsiteX245" fmla="*/ 83344 w 6134100"/>
              <a:gd name="connsiteY245" fmla="*/ 1031081 h 2762250"/>
              <a:gd name="connsiteX246" fmla="*/ 70961 w 6134100"/>
              <a:gd name="connsiteY246" fmla="*/ 1025366 h 2762250"/>
              <a:gd name="connsiteX247" fmla="*/ 58579 w 6134100"/>
              <a:gd name="connsiteY247" fmla="*/ 1019651 h 2762250"/>
              <a:gd name="connsiteX248" fmla="*/ 83344 w 6134100"/>
              <a:gd name="connsiteY248" fmla="*/ 1059656 h 2762250"/>
              <a:gd name="connsiteX249" fmla="*/ 115729 w 6134100"/>
              <a:gd name="connsiteY249" fmla="*/ 1103471 h 2762250"/>
              <a:gd name="connsiteX250" fmla="*/ 148114 w 6134100"/>
              <a:gd name="connsiteY250" fmla="*/ 1146334 h 2762250"/>
              <a:gd name="connsiteX251" fmla="*/ 170021 w 6134100"/>
              <a:gd name="connsiteY251" fmla="*/ 1204436 h 2762250"/>
              <a:gd name="connsiteX252" fmla="*/ 165259 w 6134100"/>
              <a:gd name="connsiteY252" fmla="*/ 1319689 h 2762250"/>
              <a:gd name="connsiteX253" fmla="*/ 175736 w 6134100"/>
              <a:gd name="connsiteY253" fmla="*/ 1344454 h 2762250"/>
              <a:gd name="connsiteX254" fmla="*/ 186214 w 6134100"/>
              <a:gd name="connsiteY254" fmla="*/ 1353979 h 2762250"/>
              <a:gd name="connsiteX255" fmla="*/ 197644 w 6134100"/>
              <a:gd name="connsiteY255" fmla="*/ 1395889 h 2762250"/>
              <a:gd name="connsiteX256" fmla="*/ 241459 w 6134100"/>
              <a:gd name="connsiteY256" fmla="*/ 1430179 h 2762250"/>
              <a:gd name="connsiteX257" fmla="*/ 237649 w 6134100"/>
              <a:gd name="connsiteY257" fmla="*/ 1426369 h 2762250"/>
              <a:gd name="connsiteX258" fmla="*/ 201454 w 6134100"/>
              <a:gd name="connsiteY258" fmla="*/ 1357789 h 2762250"/>
              <a:gd name="connsiteX259" fmla="*/ 179546 w 6134100"/>
              <a:gd name="connsiteY259" fmla="*/ 1295876 h 2762250"/>
              <a:gd name="connsiteX260" fmla="*/ 176689 w 6134100"/>
              <a:gd name="connsiteY260" fmla="*/ 1257776 h 2762250"/>
              <a:gd name="connsiteX261" fmla="*/ 187166 w 6134100"/>
              <a:gd name="connsiteY261" fmla="*/ 1222534 h 2762250"/>
              <a:gd name="connsiteX262" fmla="*/ 191929 w 6134100"/>
              <a:gd name="connsiteY262" fmla="*/ 1200626 h 2762250"/>
              <a:gd name="connsiteX263" fmla="*/ 270986 w 6134100"/>
              <a:gd name="connsiteY263" fmla="*/ 1285399 h 2762250"/>
              <a:gd name="connsiteX264" fmla="*/ 348139 w 6134100"/>
              <a:gd name="connsiteY264" fmla="*/ 1394936 h 2762250"/>
              <a:gd name="connsiteX265" fmla="*/ 358616 w 6134100"/>
              <a:gd name="connsiteY265" fmla="*/ 1433036 h 2762250"/>
              <a:gd name="connsiteX266" fmla="*/ 370999 w 6134100"/>
              <a:gd name="connsiteY266" fmla="*/ 1472089 h 2762250"/>
              <a:gd name="connsiteX267" fmla="*/ 386239 w 6134100"/>
              <a:gd name="connsiteY267" fmla="*/ 1536859 h 2762250"/>
              <a:gd name="connsiteX268" fmla="*/ 383381 w 6134100"/>
              <a:gd name="connsiteY268" fmla="*/ 1588294 h 2762250"/>
              <a:gd name="connsiteX269" fmla="*/ 370046 w 6134100"/>
              <a:gd name="connsiteY269" fmla="*/ 1628299 h 2762250"/>
              <a:gd name="connsiteX270" fmla="*/ 342424 w 6134100"/>
              <a:gd name="connsiteY270" fmla="*/ 1679734 h 2762250"/>
              <a:gd name="connsiteX271" fmla="*/ 316706 w 6134100"/>
              <a:gd name="connsiteY271" fmla="*/ 1707356 h 2762250"/>
              <a:gd name="connsiteX272" fmla="*/ 298609 w 6134100"/>
              <a:gd name="connsiteY272" fmla="*/ 1770221 h 2762250"/>
              <a:gd name="connsiteX273" fmla="*/ 304324 w 6134100"/>
              <a:gd name="connsiteY273" fmla="*/ 1822609 h 2762250"/>
              <a:gd name="connsiteX274" fmla="*/ 308134 w 6134100"/>
              <a:gd name="connsiteY274" fmla="*/ 1851184 h 2762250"/>
              <a:gd name="connsiteX275" fmla="*/ 319564 w 6134100"/>
              <a:gd name="connsiteY275" fmla="*/ 1893094 h 2762250"/>
              <a:gd name="connsiteX276" fmla="*/ 330041 w 6134100"/>
              <a:gd name="connsiteY276" fmla="*/ 1922621 h 2762250"/>
              <a:gd name="connsiteX277" fmla="*/ 233839 w 6134100"/>
              <a:gd name="connsiteY277" fmla="*/ 1853089 h 2762250"/>
              <a:gd name="connsiteX278" fmla="*/ 182404 w 6134100"/>
              <a:gd name="connsiteY278" fmla="*/ 1668304 h 2762250"/>
              <a:gd name="connsiteX279" fmla="*/ 175736 w 6134100"/>
              <a:gd name="connsiteY279" fmla="*/ 1598771 h 2762250"/>
              <a:gd name="connsiteX280" fmla="*/ 172879 w 6134100"/>
              <a:gd name="connsiteY280" fmla="*/ 1538764 h 2762250"/>
              <a:gd name="connsiteX281" fmla="*/ 168116 w 6134100"/>
              <a:gd name="connsiteY281" fmla="*/ 1439704 h 2762250"/>
              <a:gd name="connsiteX282" fmla="*/ 164306 w 6134100"/>
              <a:gd name="connsiteY282" fmla="*/ 1395889 h 2762250"/>
              <a:gd name="connsiteX283" fmla="*/ 156686 w 6134100"/>
              <a:gd name="connsiteY283" fmla="*/ 1430179 h 2762250"/>
              <a:gd name="connsiteX284" fmla="*/ 171926 w 6134100"/>
              <a:gd name="connsiteY284" fmla="*/ 1750219 h 2762250"/>
              <a:gd name="connsiteX285" fmla="*/ 263366 w 6134100"/>
              <a:gd name="connsiteY285" fmla="*/ 1921669 h 2762250"/>
              <a:gd name="connsiteX286" fmla="*/ 289084 w 6134100"/>
              <a:gd name="connsiteY286" fmla="*/ 1949291 h 2762250"/>
              <a:gd name="connsiteX287" fmla="*/ 272891 w 6134100"/>
              <a:gd name="connsiteY287" fmla="*/ 1991201 h 2762250"/>
              <a:gd name="connsiteX288" fmla="*/ 272891 w 6134100"/>
              <a:gd name="connsiteY288" fmla="*/ 2110264 h 2762250"/>
              <a:gd name="connsiteX289" fmla="*/ 330994 w 6134100"/>
              <a:gd name="connsiteY289" fmla="*/ 2208371 h 2762250"/>
              <a:gd name="connsiteX290" fmla="*/ 352901 w 6134100"/>
              <a:gd name="connsiteY290" fmla="*/ 2227421 h 2762250"/>
              <a:gd name="connsiteX291" fmla="*/ 440531 w 6134100"/>
              <a:gd name="connsiteY291" fmla="*/ 2265521 h 2762250"/>
              <a:gd name="connsiteX292" fmla="*/ 476726 w 6134100"/>
              <a:gd name="connsiteY292" fmla="*/ 2280761 h 2762250"/>
              <a:gd name="connsiteX293" fmla="*/ 513874 w 6134100"/>
              <a:gd name="connsiteY293" fmla="*/ 2306479 h 2762250"/>
              <a:gd name="connsiteX294" fmla="*/ 553879 w 6134100"/>
              <a:gd name="connsiteY294" fmla="*/ 2324576 h 2762250"/>
              <a:gd name="connsiteX295" fmla="*/ 553879 w 6134100"/>
              <a:gd name="connsiteY295" fmla="*/ 2354104 h 2762250"/>
              <a:gd name="connsiteX296" fmla="*/ 514826 w 6134100"/>
              <a:gd name="connsiteY296" fmla="*/ 2443639 h 2762250"/>
              <a:gd name="connsiteX297" fmla="*/ 499586 w 6134100"/>
              <a:gd name="connsiteY297" fmla="*/ 2462689 h 2762250"/>
              <a:gd name="connsiteX298" fmla="*/ 437674 w 6134100"/>
              <a:gd name="connsiteY298" fmla="*/ 2469356 h 2762250"/>
              <a:gd name="connsiteX299" fmla="*/ 349091 w 6134100"/>
              <a:gd name="connsiteY299" fmla="*/ 2466499 h 2762250"/>
              <a:gd name="connsiteX300" fmla="*/ 314801 w 6134100"/>
              <a:gd name="connsiteY300" fmla="*/ 2456974 h 2762250"/>
              <a:gd name="connsiteX301" fmla="*/ 218599 w 6134100"/>
              <a:gd name="connsiteY301" fmla="*/ 2450306 h 2762250"/>
              <a:gd name="connsiteX302" fmla="*/ 82391 w 6134100"/>
              <a:gd name="connsiteY302" fmla="*/ 2468404 h 2762250"/>
              <a:gd name="connsiteX303" fmla="*/ 7144 w 6134100"/>
              <a:gd name="connsiteY303" fmla="*/ 2468404 h 2762250"/>
              <a:gd name="connsiteX304" fmla="*/ 7144 w 6134100"/>
              <a:gd name="connsiteY304" fmla="*/ 2756059 h 2762250"/>
              <a:gd name="connsiteX305" fmla="*/ 6126956 w 6134100"/>
              <a:gd name="connsiteY305" fmla="*/ 2756059 h 2762250"/>
              <a:gd name="connsiteX306" fmla="*/ 6114574 w 6134100"/>
              <a:gd name="connsiteY306" fmla="*/ 2500789 h 2762250"/>
              <a:gd name="connsiteX307" fmla="*/ 6117431 w 6134100"/>
              <a:gd name="connsiteY307" fmla="*/ 2394109 h 2762250"/>
              <a:gd name="connsiteX308" fmla="*/ 6127909 w 6134100"/>
              <a:gd name="connsiteY308" fmla="*/ 2163604 h 2762250"/>
              <a:gd name="connsiteX309" fmla="*/ 6127909 w 6134100"/>
              <a:gd name="connsiteY309" fmla="*/ 1948339 h 2762250"/>
              <a:gd name="connsiteX310" fmla="*/ 6105049 w 6134100"/>
              <a:gd name="connsiteY310" fmla="*/ 1937861 h 2762250"/>
              <a:gd name="connsiteX311" fmla="*/ 6057424 w 6134100"/>
              <a:gd name="connsiteY311" fmla="*/ 1923574 h 2762250"/>
              <a:gd name="connsiteX312" fmla="*/ 6031706 w 6134100"/>
              <a:gd name="connsiteY312" fmla="*/ 1899761 h 2762250"/>
              <a:gd name="connsiteX313" fmla="*/ 5995512 w 6134100"/>
              <a:gd name="connsiteY313" fmla="*/ 1778794 h 2762250"/>
              <a:gd name="connsiteX314" fmla="*/ 5967889 w 6134100"/>
              <a:gd name="connsiteY314" fmla="*/ 1734026 h 2762250"/>
              <a:gd name="connsiteX315" fmla="*/ 5890737 w 6134100"/>
              <a:gd name="connsiteY315" fmla="*/ 1656874 h 2762250"/>
              <a:gd name="connsiteX316" fmla="*/ 5865971 w 6134100"/>
              <a:gd name="connsiteY316" fmla="*/ 1643539 h 2762250"/>
              <a:gd name="connsiteX317" fmla="*/ 5850731 w 6134100"/>
              <a:gd name="connsiteY317" fmla="*/ 1615916 h 2762250"/>
              <a:gd name="connsiteX318" fmla="*/ 5843112 w 6134100"/>
              <a:gd name="connsiteY318" fmla="*/ 1580674 h 2762250"/>
              <a:gd name="connsiteX319" fmla="*/ 5832634 w 6134100"/>
              <a:gd name="connsiteY319" fmla="*/ 1554956 h 2762250"/>
              <a:gd name="connsiteX320" fmla="*/ 5863114 w 6134100"/>
              <a:gd name="connsiteY320" fmla="*/ 1500664 h 2762250"/>
              <a:gd name="connsiteX321" fmla="*/ 5918359 w 6134100"/>
              <a:gd name="connsiteY321" fmla="*/ 1403509 h 2762250"/>
              <a:gd name="connsiteX322" fmla="*/ 5942171 w 6134100"/>
              <a:gd name="connsiteY322" fmla="*/ 1354931 h 2762250"/>
              <a:gd name="connsiteX323" fmla="*/ 5964079 w 6134100"/>
              <a:gd name="connsiteY323" fmla="*/ 1373981 h 2762250"/>
              <a:gd name="connsiteX324" fmla="*/ 6030754 w 6134100"/>
              <a:gd name="connsiteY324" fmla="*/ 1408271 h 2762250"/>
              <a:gd name="connsiteX325" fmla="*/ 6021229 w 6134100"/>
              <a:gd name="connsiteY325" fmla="*/ 1371124 h 2762250"/>
              <a:gd name="connsiteX326" fmla="*/ 5992654 w 6134100"/>
              <a:gd name="connsiteY326" fmla="*/ 1316831 h 2762250"/>
              <a:gd name="connsiteX327" fmla="*/ 6013609 w 6134100"/>
              <a:gd name="connsiteY327" fmla="*/ 1228249 h 2762250"/>
              <a:gd name="connsiteX328" fmla="*/ 6030754 w 6134100"/>
              <a:gd name="connsiteY328" fmla="*/ 1199674 h 2762250"/>
              <a:gd name="connsiteX329" fmla="*/ 6045994 w 6134100"/>
              <a:gd name="connsiteY329" fmla="*/ 1176814 h 2762250"/>
              <a:gd name="connsiteX330" fmla="*/ 6085046 w 6134100"/>
              <a:gd name="connsiteY330" fmla="*/ 1124426 h 2762250"/>
              <a:gd name="connsiteX331" fmla="*/ 6126956 w 6134100"/>
              <a:gd name="connsiteY331" fmla="*/ 1054894 h 2762250"/>
              <a:gd name="connsiteX332" fmla="*/ 6107906 w 6134100"/>
              <a:gd name="connsiteY332" fmla="*/ 1041559 h 2762250"/>
              <a:gd name="connsiteX333" fmla="*/ 6105049 w 6134100"/>
              <a:gd name="connsiteY333" fmla="*/ 1053941 h 2762250"/>
              <a:gd name="connsiteX334" fmla="*/ 6045042 w 6134100"/>
              <a:gd name="connsiteY334" fmla="*/ 1137761 h 2762250"/>
              <a:gd name="connsiteX335" fmla="*/ 6005989 w 6134100"/>
              <a:gd name="connsiteY335" fmla="*/ 1151096 h 2762250"/>
              <a:gd name="connsiteX336" fmla="*/ 5975509 w 6134100"/>
              <a:gd name="connsiteY336" fmla="*/ 1140619 h 2762250"/>
              <a:gd name="connsiteX337" fmla="*/ 5953601 w 6134100"/>
              <a:gd name="connsiteY337" fmla="*/ 1157764 h 2762250"/>
              <a:gd name="connsiteX338" fmla="*/ 5942171 w 6134100"/>
              <a:gd name="connsiteY338" fmla="*/ 1171099 h 2762250"/>
              <a:gd name="connsiteX339" fmla="*/ 5903119 w 6134100"/>
              <a:gd name="connsiteY339" fmla="*/ 1187291 h 2762250"/>
              <a:gd name="connsiteX340" fmla="*/ 5878354 w 6134100"/>
              <a:gd name="connsiteY340" fmla="*/ 1212056 h 2762250"/>
              <a:gd name="connsiteX341" fmla="*/ 5846921 w 6134100"/>
              <a:gd name="connsiteY341" fmla="*/ 1255871 h 2762250"/>
              <a:gd name="connsiteX342" fmla="*/ 5814537 w 6134100"/>
              <a:gd name="connsiteY342" fmla="*/ 1306354 h 2762250"/>
              <a:gd name="connsiteX343" fmla="*/ 5795487 w 6134100"/>
              <a:gd name="connsiteY343" fmla="*/ 1305401 h 2762250"/>
              <a:gd name="connsiteX344" fmla="*/ 5776437 w 6134100"/>
              <a:gd name="connsiteY344" fmla="*/ 1292066 h 2762250"/>
              <a:gd name="connsiteX345" fmla="*/ 5757387 w 6134100"/>
              <a:gd name="connsiteY345" fmla="*/ 1314926 h 2762250"/>
              <a:gd name="connsiteX346" fmla="*/ 5722144 w 6134100"/>
              <a:gd name="connsiteY346" fmla="*/ 1331119 h 2762250"/>
              <a:gd name="connsiteX347" fmla="*/ 5704999 w 6134100"/>
              <a:gd name="connsiteY347" fmla="*/ 1284446 h 2762250"/>
              <a:gd name="connsiteX348" fmla="*/ 5612606 w 6134100"/>
              <a:gd name="connsiteY348" fmla="*/ 1207294 h 2762250"/>
              <a:gd name="connsiteX349" fmla="*/ 5601176 w 6134100"/>
              <a:gd name="connsiteY349" fmla="*/ 1199674 h 2762250"/>
              <a:gd name="connsiteX350" fmla="*/ 5573554 w 6134100"/>
              <a:gd name="connsiteY350" fmla="*/ 1185386 h 2762250"/>
              <a:gd name="connsiteX351" fmla="*/ 5544979 w 6134100"/>
              <a:gd name="connsiteY351" fmla="*/ 1194911 h 2762250"/>
              <a:gd name="connsiteX352" fmla="*/ 5521167 w 6134100"/>
              <a:gd name="connsiteY352" fmla="*/ 1219676 h 2762250"/>
              <a:gd name="connsiteX353" fmla="*/ 5448776 w 6134100"/>
              <a:gd name="connsiteY353" fmla="*/ 1288256 h 2762250"/>
              <a:gd name="connsiteX354" fmla="*/ 5460206 w 6134100"/>
              <a:gd name="connsiteY354" fmla="*/ 1304449 h 2762250"/>
              <a:gd name="connsiteX355" fmla="*/ 5464017 w 6134100"/>
              <a:gd name="connsiteY355" fmla="*/ 1315879 h 2762250"/>
              <a:gd name="connsiteX356" fmla="*/ 5443062 w 6134100"/>
              <a:gd name="connsiteY356" fmla="*/ 1454944 h 2762250"/>
              <a:gd name="connsiteX357" fmla="*/ 5464969 w 6134100"/>
              <a:gd name="connsiteY357" fmla="*/ 1494949 h 2762250"/>
              <a:gd name="connsiteX358" fmla="*/ 5486876 w 6134100"/>
              <a:gd name="connsiteY358" fmla="*/ 1515904 h 2762250"/>
              <a:gd name="connsiteX359" fmla="*/ 5468779 w 6134100"/>
              <a:gd name="connsiteY359" fmla="*/ 1533049 h 2762250"/>
              <a:gd name="connsiteX360" fmla="*/ 5452587 w 6134100"/>
              <a:gd name="connsiteY360" fmla="*/ 1540669 h 2762250"/>
              <a:gd name="connsiteX361" fmla="*/ 5442109 w 6134100"/>
              <a:gd name="connsiteY361" fmla="*/ 1566386 h 2762250"/>
              <a:gd name="connsiteX362" fmla="*/ 5431631 w 6134100"/>
              <a:gd name="connsiteY362" fmla="*/ 1594961 h 2762250"/>
              <a:gd name="connsiteX363" fmla="*/ 5404962 w 6134100"/>
              <a:gd name="connsiteY363" fmla="*/ 1629251 h 2762250"/>
              <a:gd name="connsiteX364" fmla="*/ 5327809 w 6134100"/>
              <a:gd name="connsiteY364" fmla="*/ 1746409 h 2762250"/>
              <a:gd name="connsiteX365" fmla="*/ 5322094 w 6134100"/>
              <a:gd name="connsiteY365" fmla="*/ 1801654 h 2762250"/>
              <a:gd name="connsiteX366" fmla="*/ 5331619 w 6134100"/>
              <a:gd name="connsiteY366" fmla="*/ 1854041 h 2762250"/>
              <a:gd name="connsiteX367" fmla="*/ 5335429 w 6134100"/>
              <a:gd name="connsiteY367" fmla="*/ 1891189 h 2762250"/>
              <a:gd name="connsiteX368" fmla="*/ 5319237 w 6134100"/>
              <a:gd name="connsiteY368" fmla="*/ 1916906 h 2762250"/>
              <a:gd name="connsiteX369" fmla="*/ 5303044 w 6134100"/>
              <a:gd name="connsiteY369" fmla="*/ 1959769 h 2762250"/>
              <a:gd name="connsiteX370" fmla="*/ 5289709 w 6134100"/>
              <a:gd name="connsiteY370" fmla="*/ 2033111 h 2762250"/>
              <a:gd name="connsiteX371" fmla="*/ 5297329 w 6134100"/>
              <a:gd name="connsiteY371" fmla="*/ 2015014 h 2762250"/>
              <a:gd name="connsiteX372" fmla="*/ 5317331 w 6134100"/>
              <a:gd name="connsiteY372" fmla="*/ 2015966 h 2762250"/>
              <a:gd name="connsiteX373" fmla="*/ 5367814 w 6134100"/>
              <a:gd name="connsiteY373" fmla="*/ 2071211 h 2762250"/>
              <a:gd name="connsiteX374" fmla="*/ 5359242 w 6134100"/>
              <a:gd name="connsiteY374" fmla="*/ 2094071 h 2762250"/>
              <a:gd name="connsiteX375" fmla="*/ 5259229 w 6134100"/>
              <a:gd name="connsiteY375" fmla="*/ 2215991 h 2762250"/>
              <a:gd name="connsiteX376" fmla="*/ 5295424 w 6134100"/>
              <a:gd name="connsiteY376" fmla="*/ 2272189 h 2762250"/>
              <a:gd name="connsiteX377" fmla="*/ 5367814 w 6134100"/>
              <a:gd name="connsiteY377" fmla="*/ 2336959 h 2762250"/>
              <a:gd name="connsiteX378" fmla="*/ 5351621 w 6134100"/>
              <a:gd name="connsiteY378" fmla="*/ 2361724 h 2762250"/>
              <a:gd name="connsiteX379" fmla="*/ 5335429 w 6134100"/>
              <a:gd name="connsiteY379" fmla="*/ 2387441 h 2762250"/>
              <a:gd name="connsiteX380" fmla="*/ 5297329 w 6134100"/>
              <a:gd name="connsiteY380" fmla="*/ 2390299 h 2762250"/>
              <a:gd name="connsiteX381" fmla="*/ 5298281 w 6134100"/>
              <a:gd name="connsiteY381" fmla="*/ 2346484 h 2762250"/>
              <a:gd name="connsiteX382" fmla="*/ 5282089 w 6134100"/>
              <a:gd name="connsiteY382" fmla="*/ 2329339 h 2762250"/>
              <a:gd name="connsiteX383" fmla="*/ 5275421 w 6134100"/>
              <a:gd name="connsiteY383" fmla="*/ 2349341 h 2762250"/>
              <a:gd name="connsiteX384" fmla="*/ 5255419 w 6134100"/>
              <a:gd name="connsiteY384" fmla="*/ 2355056 h 2762250"/>
              <a:gd name="connsiteX385" fmla="*/ 5233512 w 6134100"/>
              <a:gd name="connsiteY385" fmla="*/ 2349341 h 2762250"/>
              <a:gd name="connsiteX386" fmla="*/ 5226844 w 6134100"/>
              <a:gd name="connsiteY386" fmla="*/ 2346484 h 2762250"/>
              <a:gd name="connsiteX387" fmla="*/ 5233512 w 6134100"/>
              <a:gd name="connsiteY387" fmla="*/ 2339816 h 2762250"/>
              <a:gd name="connsiteX388" fmla="*/ 5232559 w 6134100"/>
              <a:gd name="connsiteY388" fmla="*/ 2330291 h 2762250"/>
              <a:gd name="connsiteX389" fmla="*/ 5231606 w 6134100"/>
              <a:gd name="connsiteY389" fmla="*/ 2320766 h 2762250"/>
              <a:gd name="connsiteX390" fmla="*/ 5224939 w 6134100"/>
              <a:gd name="connsiteY390" fmla="*/ 2296954 h 2762250"/>
              <a:gd name="connsiteX391" fmla="*/ 5180171 w 6134100"/>
              <a:gd name="connsiteY391" fmla="*/ 2333149 h 2762250"/>
              <a:gd name="connsiteX392" fmla="*/ 5178267 w 6134100"/>
              <a:gd name="connsiteY392" fmla="*/ 2355056 h 2762250"/>
              <a:gd name="connsiteX393" fmla="*/ 5165884 w 6134100"/>
              <a:gd name="connsiteY393" fmla="*/ 2336006 h 2762250"/>
              <a:gd name="connsiteX394" fmla="*/ 5153501 w 6134100"/>
              <a:gd name="connsiteY394" fmla="*/ 2309336 h 2762250"/>
              <a:gd name="connsiteX395" fmla="*/ 5144929 w 6134100"/>
              <a:gd name="connsiteY395" fmla="*/ 2301716 h 2762250"/>
              <a:gd name="connsiteX396" fmla="*/ 5136356 w 6134100"/>
              <a:gd name="connsiteY396" fmla="*/ 2286476 h 2762250"/>
              <a:gd name="connsiteX397" fmla="*/ 5129689 w 6134100"/>
              <a:gd name="connsiteY397" fmla="*/ 2271236 h 2762250"/>
              <a:gd name="connsiteX398" fmla="*/ 5123021 w 6134100"/>
              <a:gd name="connsiteY398" fmla="*/ 2287429 h 2762250"/>
              <a:gd name="connsiteX399" fmla="*/ 5109687 w 6134100"/>
              <a:gd name="connsiteY399" fmla="*/ 2296001 h 2762250"/>
              <a:gd name="connsiteX400" fmla="*/ 5093494 w 6134100"/>
              <a:gd name="connsiteY400" fmla="*/ 2292191 h 2762250"/>
              <a:gd name="connsiteX401" fmla="*/ 5129689 w 6134100"/>
              <a:gd name="connsiteY401" fmla="*/ 2327434 h 2762250"/>
              <a:gd name="connsiteX402" fmla="*/ 5129689 w 6134100"/>
              <a:gd name="connsiteY402" fmla="*/ 2333149 h 2762250"/>
              <a:gd name="connsiteX403" fmla="*/ 5127784 w 6134100"/>
              <a:gd name="connsiteY403" fmla="*/ 2347436 h 2762250"/>
              <a:gd name="connsiteX404" fmla="*/ 5092542 w 6134100"/>
              <a:gd name="connsiteY404" fmla="*/ 2344579 h 2762250"/>
              <a:gd name="connsiteX405" fmla="*/ 5067776 w 6134100"/>
              <a:gd name="connsiteY405" fmla="*/ 2342674 h 2762250"/>
              <a:gd name="connsiteX406" fmla="*/ 5081112 w 6134100"/>
              <a:gd name="connsiteY406" fmla="*/ 2357914 h 2762250"/>
              <a:gd name="connsiteX407" fmla="*/ 5090637 w 6134100"/>
              <a:gd name="connsiteY407" fmla="*/ 2374106 h 2762250"/>
              <a:gd name="connsiteX408" fmla="*/ 5086826 w 6134100"/>
              <a:gd name="connsiteY408" fmla="*/ 2392204 h 2762250"/>
              <a:gd name="connsiteX409" fmla="*/ 5077301 w 6134100"/>
              <a:gd name="connsiteY409" fmla="*/ 2396014 h 2762250"/>
              <a:gd name="connsiteX410" fmla="*/ 4992529 w 6134100"/>
              <a:gd name="connsiteY410" fmla="*/ 2298859 h 2762250"/>
              <a:gd name="connsiteX411" fmla="*/ 4964906 w 6134100"/>
              <a:gd name="connsiteY411" fmla="*/ 2119789 h 2762250"/>
              <a:gd name="connsiteX412" fmla="*/ 4956334 w 6134100"/>
              <a:gd name="connsiteY412" fmla="*/ 1981676 h 2762250"/>
              <a:gd name="connsiteX413" fmla="*/ 4937284 w 6134100"/>
              <a:gd name="connsiteY413" fmla="*/ 1862614 h 2762250"/>
              <a:gd name="connsiteX414" fmla="*/ 4909662 w 6134100"/>
              <a:gd name="connsiteY414" fmla="*/ 1710214 h 2762250"/>
              <a:gd name="connsiteX415" fmla="*/ 4894421 w 6134100"/>
              <a:gd name="connsiteY415" fmla="*/ 1641634 h 2762250"/>
              <a:gd name="connsiteX416" fmla="*/ 4914424 w 6134100"/>
              <a:gd name="connsiteY416" fmla="*/ 1624489 h 2762250"/>
              <a:gd name="connsiteX417" fmla="*/ 4940142 w 6134100"/>
              <a:gd name="connsiteY417" fmla="*/ 1616869 h 2762250"/>
              <a:gd name="connsiteX418" fmla="*/ 4944904 w 6134100"/>
              <a:gd name="connsiteY418" fmla="*/ 1675924 h 2762250"/>
              <a:gd name="connsiteX419" fmla="*/ 4959192 w 6134100"/>
              <a:gd name="connsiteY419" fmla="*/ 1734979 h 2762250"/>
              <a:gd name="connsiteX420" fmla="*/ 4975384 w 6134100"/>
              <a:gd name="connsiteY420" fmla="*/ 1754029 h 2762250"/>
              <a:gd name="connsiteX421" fmla="*/ 5010626 w 6134100"/>
              <a:gd name="connsiteY421" fmla="*/ 1754029 h 2762250"/>
              <a:gd name="connsiteX422" fmla="*/ 5048726 w 6134100"/>
              <a:gd name="connsiteY422" fmla="*/ 1618774 h 2762250"/>
              <a:gd name="connsiteX423" fmla="*/ 5061109 w 6134100"/>
              <a:gd name="connsiteY423" fmla="*/ 1501616 h 2762250"/>
              <a:gd name="connsiteX424" fmla="*/ 5049679 w 6134100"/>
              <a:gd name="connsiteY424" fmla="*/ 1377791 h 2762250"/>
              <a:gd name="connsiteX425" fmla="*/ 5023009 w 6134100"/>
              <a:gd name="connsiteY425" fmla="*/ 1310164 h 2762250"/>
              <a:gd name="connsiteX426" fmla="*/ 5011579 w 6134100"/>
              <a:gd name="connsiteY426" fmla="*/ 1276826 h 2762250"/>
              <a:gd name="connsiteX427" fmla="*/ 5003959 w 6134100"/>
              <a:gd name="connsiteY427" fmla="*/ 1248251 h 2762250"/>
              <a:gd name="connsiteX428" fmla="*/ 4992529 w 6134100"/>
              <a:gd name="connsiteY428" fmla="*/ 1213961 h 2762250"/>
              <a:gd name="connsiteX429" fmla="*/ 4978242 w 6134100"/>
              <a:gd name="connsiteY429" fmla="*/ 1173956 h 2762250"/>
              <a:gd name="connsiteX430" fmla="*/ 4964906 w 6134100"/>
              <a:gd name="connsiteY430" fmla="*/ 1139666 h 2762250"/>
              <a:gd name="connsiteX431" fmla="*/ 4945856 w 6134100"/>
              <a:gd name="connsiteY431" fmla="*/ 1095851 h 2762250"/>
              <a:gd name="connsiteX432" fmla="*/ 4926806 w 6134100"/>
              <a:gd name="connsiteY432" fmla="*/ 1054894 h 2762250"/>
              <a:gd name="connsiteX433" fmla="*/ 4905851 w 6134100"/>
              <a:gd name="connsiteY433" fmla="*/ 1016794 h 2762250"/>
              <a:gd name="connsiteX434" fmla="*/ 4835366 w 6134100"/>
              <a:gd name="connsiteY434" fmla="*/ 950119 h 2762250"/>
              <a:gd name="connsiteX435" fmla="*/ 4775359 w 6134100"/>
              <a:gd name="connsiteY435" fmla="*/ 914876 h 2762250"/>
              <a:gd name="connsiteX436" fmla="*/ 4752499 w 6134100"/>
              <a:gd name="connsiteY436" fmla="*/ 892969 h 2762250"/>
              <a:gd name="connsiteX437" fmla="*/ 4734401 w 6134100"/>
              <a:gd name="connsiteY437" fmla="*/ 864394 h 2762250"/>
              <a:gd name="connsiteX438" fmla="*/ 4722019 w 6134100"/>
              <a:gd name="connsiteY438" fmla="*/ 843439 h 2762250"/>
              <a:gd name="connsiteX439" fmla="*/ 4724876 w 6134100"/>
              <a:gd name="connsiteY439" fmla="*/ 820579 h 2762250"/>
              <a:gd name="connsiteX440" fmla="*/ 4743926 w 6134100"/>
              <a:gd name="connsiteY440" fmla="*/ 811054 h 2762250"/>
              <a:gd name="connsiteX441" fmla="*/ 4751547 w 6134100"/>
              <a:gd name="connsiteY441" fmla="*/ 808196 h 2762250"/>
              <a:gd name="connsiteX442" fmla="*/ 4745831 w 6134100"/>
              <a:gd name="connsiteY442" fmla="*/ 794861 h 2762250"/>
              <a:gd name="connsiteX443" fmla="*/ 4742974 w 6134100"/>
              <a:gd name="connsiteY443" fmla="*/ 775811 h 2762250"/>
              <a:gd name="connsiteX444" fmla="*/ 4764881 w 6134100"/>
              <a:gd name="connsiteY444" fmla="*/ 759619 h 2762250"/>
              <a:gd name="connsiteX445" fmla="*/ 4786789 w 6134100"/>
              <a:gd name="connsiteY445" fmla="*/ 750094 h 2762250"/>
              <a:gd name="connsiteX446" fmla="*/ 4753451 w 6134100"/>
              <a:gd name="connsiteY446" fmla="*/ 631984 h 2762250"/>
              <a:gd name="connsiteX447" fmla="*/ 4743926 w 6134100"/>
              <a:gd name="connsiteY447" fmla="*/ 605314 h 2762250"/>
              <a:gd name="connsiteX448" fmla="*/ 4733449 w 6134100"/>
              <a:gd name="connsiteY448" fmla="*/ 596741 h 2762250"/>
              <a:gd name="connsiteX449" fmla="*/ 4710589 w 6134100"/>
              <a:gd name="connsiteY449" fmla="*/ 585311 h 2762250"/>
              <a:gd name="connsiteX450" fmla="*/ 4648676 w 6134100"/>
              <a:gd name="connsiteY450" fmla="*/ 571976 h 2762250"/>
              <a:gd name="connsiteX451" fmla="*/ 4518184 w 6134100"/>
              <a:gd name="connsiteY451" fmla="*/ 624364 h 2762250"/>
              <a:gd name="connsiteX452" fmla="*/ 4500087 w 6134100"/>
              <a:gd name="connsiteY452" fmla="*/ 663416 h 2762250"/>
              <a:gd name="connsiteX453" fmla="*/ 4491514 w 6134100"/>
              <a:gd name="connsiteY453" fmla="*/ 687229 h 2762250"/>
              <a:gd name="connsiteX454" fmla="*/ 4487704 w 6134100"/>
              <a:gd name="connsiteY454" fmla="*/ 738664 h 2762250"/>
              <a:gd name="connsiteX455" fmla="*/ 4510564 w 6134100"/>
              <a:gd name="connsiteY455" fmla="*/ 781526 h 2762250"/>
              <a:gd name="connsiteX456" fmla="*/ 4533424 w 6134100"/>
              <a:gd name="connsiteY456" fmla="*/ 806291 h 2762250"/>
              <a:gd name="connsiteX457" fmla="*/ 4533424 w 6134100"/>
              <a:gd name="connsiteY457" fmla="*/ 825341 h 2762250"/>
              <a:gd name="connsiteX458" fmla="*/ 4541997 w 6134100"/>
              <a:gd name="connsiteY458" fmla="*/ 821531 h 2762250"/>
              <a:gd name="connsiteX459" fmla="*/ 4560094 w 6134100"/>
              <a:gd name="connsiteY459" fmla="*/ 833914 h 2762250"/>
              <a:gd name="connsiteX460" fmla="*/ 4535329 w 6134100"/>
              <a:gd name="connsiteY460" fmla="*/ 843439 h 2762250"/>
              <a:gd name="connsiteX461" fmla="*/ 4507706 w 6134100"/>
              <a:gd name="connsiteY461" fmla="*/ 861536 h 2762250"/>
              <a:gd name="connsiteX462" fmla="*/ 4482941 w 6134100"/>
              <a:gd name="connsiteY462" fmla="*/ 883444 h 2762250"/>
              <a:gd name="connsiteX463" fmla="*/ 4452462 w 6134100"/>
              <a:gd name="connsiteY463" fmla="*/ 892016 h 2762250"/>
              <a:gd name="connsiteX464" fmla="*/ 4443889 w 6134100"/>
              <a:gd name="connsiteY464" fmla="*/ 885349 h 2762250"/>
              <a:gd name="connsiteX465" fmla="*/ 4437222 w 6134100"/>
              <a:gd name="connsiteY465" fmla="*/ 872014 h 2762250"/>
              <a:gd name="connsiteX466" fmla="*/ 4439126 w 6134100"/>
              <a:gd name="connsiteY466" fmla="*/ 832961 h 2762250"/>
              <a:gd name="connsiteX467" fmla="*/ 4438174 w 6134100"/>
              <a:gd name="connsiteY467" fmla="*/ 813911 h 2762250"/>
              <a:gd name="connsiteX468" fmla="*/ 4445794 w 6134100"/>
              <a:gd name="connsiteY468" fmla="*/ 622459 h 2762250"/>
              <a:gd name="connsiteX469" fmla="*/ 4445794 w 6134100"/>
              <a:gd name="connsiteY469" fmla="*/ 566261 h 2762250"/>
              <a:gd name="connsiteX470" fmla="*/ 4434364 w 6134100"/>
              <a:gd name="connsiteY470" fmla="*/ 528161 h 2762250"/>
              <a:gd name="connsiteX471" fmla="*/ 4419124 w 6134100"/>
              <a:gd name="connsiteY471" fmla="*/ 516731 h 2762250"/>
              <a:gd name="connsiteX472" fmla="*/ 4406741 w 6134100"/>
              <a:gd name="connsiteY472" fmla="*/ 505301 h 2762250"/>
              <a:gd name="connsiteX473" fmla="*/ 4400074 w 6134100"/>
              <a:gd name="connsiteY473" fmla="*/ 494824 h 2762250"/>
              <a:gd name="connsiteX474" fmla="*/ 4391501 w 6134100"/>
              <a:gd name="connsiteY474" fmla="*/ 408146 h 2762250"/>
              <a:gd name="connsiteX475" fmla="*/ 4388644 w 6134100"/>
              <a:gd name="connsiteY475" fmla="*/ 309086 h 2762250"/>
              <a:gd name="connsiteX476" fmla="*/ 4377214 w 6134100"/>
              <a:gd name="connsiteY476" fmla="*/ 294799 h 2762250"/>
              <a:gd name="connsiteX477" fmla="*/ 4368641 w 6134100"/>
              <a:gd name="connsiteY477" fmla="*/ 391954 h 2762250"/>
              <a:gd name="connsiteX478" fmla="*/ 4364831 w 6134100"/>
              <a:gd name="connsiteY478" fmla="*/ 496729 h 2762250"/>
              <a:gd name="connsiteX479" fmla="*/ 4363879 w 6134100"/>
              <a:gd name="connsiteY479" fmla="*/ 513874 h 2762250"/>
              <a:gd name="connsiteX480" fmla="*/ 4360069 w 6134100"/>
              <a:gd name="connsiteY480" fmla="*/ 533876 h 2762250"/>
              <a:gd name="connsiteX481" fmla="*/ 4354354 w 6134100"/>
              <a:gd name="connsiteY481" fmla="*/ 640556 h 2762250"/>
              <a:gd name="connsiteX482" fmla="*/ 4359116 w 6134100"/>
              <a:gd name="connsiteY482" fmla="*/ 761524 h 2762250"/>
              <a:gd name="connsiteX483" fmla="*/ 4331494 w 6134100"/>
              <a:gd name="connsiteY483" fmla="*/ 881539 h 2762250"/>
              <a:gd name="connsiteX484" fmla="*/ 4329589 w 6134100"/>
              <a:gd name="connsiteY484" fmla="*/ 920591 h 2762250"/>
              <a:gd name="connsiteX485" fmla="*/ 4323874 w 6134100"/>
              <a:gd name="connsiteY485" fmla="*/ 966311 h 2762250"/>
              <a:gd name="connsiteX486" fmla="*/ 4310539 w 6134100"/>
              <a:gd name="connsiteY486" fmla="*/ 1004411 h 2762250"/>
              <a:gd name="connsiteX487" fmla="*/ 4285774 w 6134100"/>
              <a:gd name="connsiteY487" fmla="*/ 1039654 h 2762250"/>
              <a:gd name="connsiteX488" fmla="*/ 4247674 w 6134100"/>
              <a:gd name="connsiteY488" fmla="*/ 1086326 h 2762250"/>
              <a:gd name="connsiteX489" fmla="*/ 4230529 w 6134100"/>
              <a:gd name="connsiteY489" fmla="*/ 1174909 h 2762250"/>
              <a:gd name="connsiteX490" fmla="*/ 4270534 w 6134100"/>
              <a:gd name="connsiteY490" fmla="*/ 1293019 h 2762250"/>
              <a:gd name="connsiteX491" fmla="*/ 4348639 w 6134100"/>
              <a:gd name="connsiteY491" fmla="*/ 1313974 h 2762250"/>
              <a:gd name="connsiteX492" fmla="*/ 4364831 w 6134100"/>
              <a:gd name="connsiteY492" fmla="*/ 1331119 h 2762250"/>
              <a:gd name="connsiteX493" fmla="*/ 4347687 w 6134100"/>
              <a:gd name="connsiteY493" fmla="*/ 1340644 h 2762250"/>
              <a:gd name="connsiteX494" fmla="*/ 4339114 w 6134100"/>
              <a:gd name="connsiteY494" fmla="*/ 1329214 h 2762250"/>
              <a:gd name="connsiteX495" fmla="*/ 4356259 w 6134100"/>
              <a:gd name="connsiteY495" fmla="*/ 1374934 h 2762250"/>
              <a:gd name="connsiteX496" fmla="*/ 4432459 w 6134100"/>
              <a:gd name="connsiteY496" fmla="*/ 1442561 h 2762250"/>
              <a:gd name="connsiteX497" fmla="*/ 4447699 w 6134100"/>
              <a:gd name="connsiteY497" fmla="*/ 1442561 h 2762250"/>
              <a:gd name="connsiteX498" fmla="*/ 4432459 w 6134100"/>
              <a:gd name="connsiteY498" fmla="*/ 1466374 h 2762250"/>
              <a:gd name="connsiteX499" fmla="*/ 4397216 w 6134100"/>
              <a:gd name="connsiteY499" fmla="*/ 1530191 h 2762250"/>
              <a:gd name="connsiteX500" fmla="*/ 4387691 w 6134100"/>
              <a:gd name="connsiteY500" fmla="*/ 1580674 h 2762250"/>
              <a:gd name="connsiteX501" fmla="*/ 4394359 w 6134100"/>
              <a:gd name="connsiteY501" fmla="*/ 1598771 h 2762250"/>
              <a:gd name="connsiteX502" fmla="*/ 4397216 w 6134100"/>
              <a:gd name="connsiteY502" fmla="*/ 1609249 h 2762250"/>
              <a:gd name="connsiteX503" fmla="*/ 4393406 w 6134100"/>
              <a:gd name="connsiteY503" fmla="*/ 1752124 h 2762250"/>
              <a:gd name="connsiteX504" fmla="*/ 4381976 w 6134100"/>
              <a:gd name="connsiteY504" fmla="*/ 1910239 h 2762250"/>
              <a:gd name="connsiteX505" fmla="*/ 4398169 w 6134100"/>
              <a:gd name="connsiteY505" fmla="*/ 1982629 h 2762250"/>
              <a:gd name="connsiteX506" fmla="*/ 4410551 w 6134100"/>
              <a:gd name="connsiteY506" fmla="*/ 2098834 h 2762250"/>
              <a:gd name="connsiteX507" fmla="*/ 4394359 w 6134100"/>
              <a:gd name="connsiteY507" fmla="*/ 2248376 h 2762250"/>
              <a:gd name="connsiteX508" fmla="*/ 4385787 w 6134100"/>
              <a:gd name="connsiteY508" fmla="*/ 2340769 h 2762250"/>
              <a:gd name="connsiteX509" fmla="*/ 4422934 w 6134100"/>
              <a:gd name="connsiteY509" fmla="*/ 2398871 h 2762250"/>
              <a:gd name="connsiteX510" fmla="*/ 4451509 w 6134100"/>
              <a:gd name="connsiteY510" fmla="*/ 2444591 h 2762250"/>
              <a:gd name="connsiteX511" fmla="*/ 4373404 w 6134100"/>
              <a:gd name="connsiteY511" fmla="*/ 2519839 h 2762250"/>
              <a:gd name="connsiteX512" fmla="*/ 4283869 w 6134100"/>
              <a:gd name="connsiteY512" fmla="*/ 2516029 h 2762250"/>
              <a:gd name="connsiteX513" fmla="*/ 4238149 w 6134100"/>
              <a:gd name="connsiteY513" fmla="*/ 2503646 h 2762250"/>
              <a:gd name="connsiteX514" fmla="*/ 4221956 w 6134100"/>
              <a:gd name="connsiteY514" fmla="*/ 2497931 h 2762250"/>
              <a:gd name="connsiteX515" fmla="*/ 4165759 w 6134100"/>
              <a:gd name="connsiteY515" fmla="*/ 2510314 h 2762250"/>
              <a:gd name="connsiteX516" fmla="*/ 4107656 w 6134100"/>
              <a:gd name="connsiteY516" fmla="*/ 2502694 h 2762250"/>
              <a:gd name="connsiteX517" fmla="*/ 4016216 w 6134100"/>
              <a:gd name="connsiteY517" fmla="*/ 2503646 h 2762250"/>
              <a:gd name="connsiteX518" fmla="*/ 3995261 w 6134100"/>
              <a:gd name="connsiteY518" fmla="*/ 2490311 h 2762250"/>
              <a:gd name="connsiteX519" fmla="*/ 3983831 w 6134100"/>
              <a:gd name="connsiteY519" fmla="*/ 2372201 h 2762250"/>
              <a:gd name="connsiteX520" fmla="*/ 4006691 w 6134100"/>
              <a:gd name="connsiteY520" fmla="*/ 2357914 h 2762250"/>
              <a:gd name="connsiteX521" fmla="*/ 4029551 w 6134100"/>
              <a:gd name="connsiteY521" fmla="*/ 2339816 h 2762250"/>
              <a:gd name="connsiteX522" fmla="*/ 4039076 w 6134100"/>
              <a:gd name="connsiteY522" fmla="*/ 2333149 h 2762250"/>
              <a:gd name="connsiteX523" fmla="*/ 4048601 w 6134100"/>
              <a:gd name="connsiteY523" fmla="*/ 2326481 h 2762250"/>
              <a:gd name="connsiteX524" fmla="*/ 4044791 w 6134100"/>
              <a:gd name="connsiteY524" fmla="*/ 2125504 h 2762250"/>
              <a:gd name="connsiteX525" fmla="*/ 4038124 w 6134100"/>
              <a:gd name="connsiteY525" fmla="*/ 2084546 h 2762250"/>
              <a:gd name="connsiteX526" fmla="*/ 4041934 w 6134100"/>
              <a:gd name="connsiteY526" fmla="*/ 1997869 h 2762250"/>
              <a:gd name="connsiteX527" fmla="*/ 4061936 w 6134100"/>
              <a:gd name="connsiteY527" fmla="*/ 1897856 h 2762250"/>
              <a:gd name="connsiteX528" fmla="*/ 4087654 w 6134100"/>
              <a:gd name="connsiteY528" fmla="*/ 1843564 h 2762250"/>
              <a:gd name="connsiteX529" fmla="*/ 4065746 w 6134100"/>
              <a:gd name="connsiteY529" fmla="*/ 1731169 h 2762250"/>
              <a:gd name="connsiteX530" fmla="*/ 4068604 w 6134100"/>
              <a:gd name="connsiteY530" fmla="*/ 1700689 h 2762250"/>
              <a:gd name="connsiteX531" fmla="*/ 4098131 w 6134100"/>
              <a:gd name="connsiteY531" fmla="*/ 1688306 h 2762250"/>
              <a:gd name="connsiteX532" fmla="*/ 4157186 w 6134100"/>
              <a:gd name="connsiteY532" fmla="*/ 1618774 h 2762250"/>
              <a:gd name="connsiteX533" fmla="*/ 4179094 w 6134100"/>
              <a:gd name="connsiteY533" fmla="*/ 1579721 h 2762250"/>
              <a:gd name="connsiteX534" fmla="*/ 4198144 w 6134100"/>
              <a:gd name="connsiteY534" fmla="*/ 1517809 h 2762250"/>
              <a:gd name="connsiteX535" fmla="*/ 4201954 w 6134100"/>
              <a:gd name="connsiteY535" fmla="*/ 1485424 h 2762250"/>
              <a:gd name="connsiteX536" fmla="*/ 4225766 w 6134100"/>
              <a:gd name="connsiteY536" fmla="*/ 1427321 h 2762250"/>
              <a:gd name="connsiteX537" fmla="*/ 4235291 w 6134100"/>
              <a:gd name="connsiteY537" fmla="*/ 1324451 h 2762250"/>
              <a:gd name="connsiteX538" fmla="*/ 4218147 w 6134100"/>
              <a:gd name="connsiteY538" fmla="*/ 1217771 h 2762250"/>
              <a:gd name="connsiteX539" fmla="*/ 4208622 w 6134100"/>
              <a:gd name="connsiteY539" fmla="*/ 1135856 h 2762250"/>
              <a:gd name="connsiteX540" fmla="*/ 4197191 w 6134100"/>
              <a:gd name="connsiteY540" fmla="*/ 1057751 h 2762250"/>
              <a:gd name="connsiteX541" fmla="*/ 4180999 w 6134100"/>
              <a:gd name="connsiteY541" fmla="*/ 1001554 h 2762250"/>
              <a:gd name="connsiteX542" fmla="*/ 4162901 w 6134100"/>
              <a:gd name="connsiteY542" fmla="*/ 972979 h 2762250"/>
              <a:gd name="connsiteX543" fmla="*/ 4134326 w 6134100"/>
              <a:gd name="connsiteY543" fmla="*/ 934879 h 2762250"/>
              <a:gd name="connsiteX544" fmla="*/ 4109561 w 6134100"/>
              <a:gd name="connsiteY544" fmla="*/ 896779 h 2762250"/>
              <a:gd name="connsiteX545" fmla="*/ 4049554 w 6134100"/>
              <a:gd name="connsiteY545" fmla="*/ 856774 h 2762250"/>
              <a:gd name="connsiteX546" fmla="*/ 4034314 w 6134100"/>
              <a:gd name="connsiteY546" fmla="*/ 842486 h 2762250"/>
              <a:gd name="connsiteX547" fmla="*/ 4007644 w 6134100"/>
              <a:gd name="connsiteY547" fmla="*/ 829151 h 2762250"/>
              <a:gd name="connsiteX548" fmla="*/ 3980021 w 6134100"/>
              <a:gd name="connsiteY548" fmla="*/ 821531 h 2762250"/>
              <a:gd name="connsiteX549" fmla="*/ 3960019 w 6134100"/>
              <a:gd name="connsiteY549" fmla="*/ 812006 h 2762250"/>
              <a:gd name="connsiteX550" fmla="*/ 3922871 w 6134100"/>
              <a:gd name="connsiteY550" fmla="*/ 751046 h 2762250"/>
              <a:gd name="connsiteX551" fmla="*/ 3942874 w 6134100"/>
              <a:gd name="connsiteY551" fmla="*/ 698659 h 2762250"/>
              <a:gd name="connsiteX552" fmla="*/ 3962876 w 6134100"/>
              <a:gd name="connsiteY552" fmla="*/ 658654 h 2762250"/>
              <a:gd name="connsiteX553" fmla="*/ 3962876 w 6134100"/>
              <a:gd name="connsiteY553" fmla="*/ 635794 h 2762250"/>
              <a:gd name="connsiteX554" fmla="*/ 3990499 w 6134100"/>
              <a:gd name="connsiteY554" fmla="*/ 639604 h 2762250"/>
              <a:gd name="connsiteX555" fmla="*/ 4018121 w 6134100"/>
              <a:gd name="connsiteY555" fmla="*/ 640556 h 2762250"/>
              <a:gd name="connsiteX556" fmla="*/ 3982879 w 6134100"/>
              <a:gd name="connsiteY556" fmla="*/ 554831 h 2762250"/>
              <a:gd name="connsiteX557" fmla="*/ 3967639 w 6134100"/>
              <a:gd name="connsiteY557" fmla="*/ 519589 h 2762250"/>
              <a:gd name="connsiteX558" fmla="*/ 3940016 w 6134100"/>
              <a:gd name="connsiteY558" fmla="*/ 471011 h 2762250"/>
              <a:gd name="connsiteX559" fmla="*/ 3886676 w 6134100"/>
              <a:gd name="connsiteY559" fmla="*/ 443389 h 2762250"/>
              <a:gd name="connsiteX560" fmla="*/ 3851434 w 6134100"/>
              <a:gd name="connsiteY560" fmla="*/ 423386 h 2762250"/>
              <a:gd name="connsiteX561" fmla="*/ 3832384 w 6134100"/>
              <a:gd name="connsiteY561" fmla="*/ 405289 h 2762250"/>
              <a:gd name="connsiteX562" fmla="*/ 3819049 w 6134100"/>
              <a:gd name="connsiteY562" fmla="*/ 424339 h 2762250"/>
              <a:gd name="connsiteX563" fmla="*/ 3797141 w 6134100"/>
              <a:gd name="connsiteY563" fmla="*/ 450056 h 2762250"/>
              <a:gd name="connsiteX564" fmla="*/ 3757136 w 6134100"/>
              <a:gd name="connsiteY564" fmla="*/ 468154 h 2762250"/>
              <a:gd name="connsiteX565" fmla="*/ 3719989 w 6134100"/>
              <a:gd name="connsiteY565" fmla="*/ 552926 h 2762250"/>
              <a:gd name="connsiteX566" fmla="*/ 3707606 w 6134100"/>
              <a:gd name="connsiteY566" fmla="*/ 604361 h 2762250"/>
              <a:gd name="connsiteX567" fmla="*/ 3720941 w 6134100"/>
              <a:gd name="connsiteY567" fmla="*/ 654844 h 2762250"/>
              <a:gd name="connsiteX568" fmla="*/ 3739039 w 6134100"/>
              <a:gd name="connsiteY568" fmla="*/ 668179 h 2762250"/>
              <a:gd name="connsiteX569" fmla="*/ 3754279 w 6134100"/>
              <a:gd name="connsiteY569" fmla="*/ 694849 h 2762250"/>
              <a:gd name="connsiteX570" fmla="*/ 3768566 w 6134100"/>
              <a:gd name="connsiteY570" fmla="*/ 802481 h 2762250"/>
              <a:gd name="connsiteX571" fmla="*/ 3756184 w 6134100"/>
              <a:gd name="connsiteY571" fmla="*/ 812959 h 2762250"/>
              <a:gd name="connsiteX572" fmla="*/ 3739991 w 6134100"/>
              <a:gd name="connsiteY572" fmla="*/ 804386 h 2762250"/>
              <a:gd name="connsiteX573" fmla="*/ 3737134 w 6134100"/>
              <a:gd name="connsiteY573" fmla="*/ 815816 h 2762250"/>
              <a:gd name="connsiteX574" fmla="*/ 3682841 w 6134100"/>
              <a:gd name="connsiteY574" fmla="*/ 869156 h 2762250"/>
              <a:gd name="connsiteX575" fmla="*/ 3631406 w 6134100"/>
              <a:gd name="connsiteY575" fmla="*/ 885349 h 2762250"/>
              <a:gd name="connsiteX576" fmla="*/ 3640931 w 6134100"/>
              <a:gd name="connsiteY576" fmla="*/ 859631 h 2762250"/>
              <a:gd name="connsiteX577" fmla="*/ 3631406 w 6134100"/>
              <a:gd name="connsiteY577" fmla="*/ 779621 h 2762250"/>
              <a:gd name="connsiteX578" fmla="*/ 3619024 w 6134100"/>
              <a:gd name="connsiteY578" fmla="*/ 757714 h 2762250"/>
              <a:gd name="connsiteX579" fmla="*/ 3618071 w 6134100"/>
              <a:gd name="connsiteY579" fmla="*/ 737711 h 2762250"/>
              <a:gd name="connsiteX580" fmla="*/ 3619024 w 6134100"/>
              <a:gd name="connsiteY580" fmla="*/ 728186 h 2762250"/>
              <a:gd name="connsiteX581" fmla="*/ 3622834 w 6134100"/>
              <a:gd name="connsiteY581" fmla="*/ 685324 h 2762250"/>
              <a:gd name="connsiteX582" fmla="*/ 3627596 w 6134100"/>
              <a:gd name="connsiteY582" fmla="*/ 531019 h 2762250"/>
              <a:gd name="connsiteX583" fmla="*/ 3634264 w 6134100"/>
              <a:gd name="connsiteY583" fmla="*/ 488156 h 2762250"/>
              <a:gd name="connsiteX584" fmla="*/ 3611404 w 6134100"/>
              <a:gd name="connsiteY584" fmla="*/ 442436 h 2762250"/>
              <a:gd name="connsiteX585" fmla="*/ 3599021 w 6134100"/>
              <a:gd name="connsiteY585" fmla="*/ 432911 h 2762250"/>
              <a:gd name="connsiteX586" fmla="*/ 3592354 w 6134100"/>
              <a:gd name="connsiteY586" fmla="*/ 423386 h 2762250"/>
              <a:gd name="connsiteX587" fmla="*/ 3586639 w 6134100"/>
              <a:gd name="connsiteY587" fmla="*/ 415766 h 2762250"/>
              <a:gd name="connsiteX588" fmla="*/ 3586639 w 6134100"/>
              <a:gd name="connsiteY588" fmla="*/ 315754 h 2762250"/>
              <a:gd name="connsiteX589" fmla="*/ 3572351 w 6134100"/>
              <a:gd name="connsiteY589" fmla="*/ 223361 h 2762250"/>
              <a:gd name="connsiteX590" fmla="*/ 3561874 w 6134100"/>
              <a:gd name="connsiteY590" fmla="*/ 311944 h 2762250"/>
              <a:gd name="connsiteX591" fmla="*/ 3546634 w 6134100"/>
              <a:gd name="connsiteY591" fmla="*/ 430054 h 2762250"/>
              <a:gd name="connsiteX592" fmla="*/ 3541871 w 6134100"/>
              <a:gd name="connsiteY592" fmla="*/ 411004 h 2762250"/>
              <a:gd name="connsiteX593" fmla="*/ 3523774 w 6134100"/>
              <a:gd name="connsiteY593" fmla="*/ 393859 h 2762250"/>
              <a:gd name="connsiteX594" fmla="*/ 3508534 w 6134100"/>
              <a:gd name="connsiteY594" fmla="*/ 439579 h 2762250"/>
              <a:gd name="connsiteX595" fmla="*/ 3509486 w 6134100"/>
              <a:gd name="connsiteY595" fmla="*/ 513874 h 2762250"/>
              <a:gd name="connsiteX596" fmla="*/ 3526631 w 6134100"/>
              <a:gd name="connsiteY596" fmla="*/ 542449 h 2762250"/>
              <a:gd name="connsiteX597" fmla="*/ 3544729 w 6134100"/>
              <a:gd name="connsiteY597" fmla="*/ 539591 h 2762250"/>
              <a:gd name="connsiteX598" fmla="*/ 3546634 w 6134100"/>
              <a:gd name="connsiteY598" fmla="*/ 601504 h 2762250"/>
              <a:gd name="connsiteX599" fmla="*/ 3541871 w 6134100"/>
              <a:gd name="connsiteY599" fmla="*/ 668179 h 2762250"/>
              <a:gd name="connsiteX600" fmla="*/ 3532346 w 6134100"/>
              <a:gd name="connsiteY600" fmla="*/ 703421 h 2762250"/>
              <a:gd name="connsiteX601" fmla="*/ 3521869 w 6134100"/>
              <a:gd name="connsiteY601" fmla="*/ 736759 h 2762250"/>
              <a:gd name="connsiteX602" fmla="*/ 3515201 w 6134100"/>
              <a:gd name="connsiteY602" fmla="*/ 770096 h 2762250"/>
              <a:gd name="connsiteX603" fmla="*/ 3505676 w 6134100"/>
              <a:gd name="connsiteY603" fmla="*/ 818674 h 2762250"/>
              <a:gd name="connsiteX604" fmla="*/ 3470434 w 6134100"/>
              <a:gd name="connsiteY604" fmla="*/ 912971 h 2762250"/>
              <a:gd name="connsiteX605" fmla="*/ 3415189 w 6134100"/>
              <a:gd name="connsiteY605" fmla="*/ 1042511 h 2762250"/>
              <a:gd name="connsiteX606" fmla="*/ 3395186 w 6134100"/>
              <a:gd name="connsiteY606" fmla="*/ 1161574 h 2762250"/>
              <a:gd name="connsiteX607" fmla="*/ 3428524 w 6134100"/>
              <a:gd name="connsiteY607" fmla="*/ 1190149 h 2762250"/>
              <a:gd name="connsiteX608" fmla="*/ 3471386 w 6134100"/>
              <a:gd name="connsiteY608" fmla="*/ 1213961 h 2762250"/>
              <a:gd name="connsiteX609" fmla="*/ 3489484 w 6134100"/>
              <a:gd name="connsiteY609" fmla="*/ 1230154 h 2762250"/>
              <a:gd name="connsiteX610" fmla="*/ 3473291 w 6134100"/>
              <a:gd name="connsiteY610" fmla="*/ 1244441 h 2762250"/>
              <a:gd name="connsiteX611" fmla="*/ 3460909 w 6134100"/>
              <a:gd name="connsiteY611" fmla="*/ 1271111 h 2762250"/>
              <a:gd name="connsiteX612" fmla="*/ 3477101 w 6134100"/>
              <a:gd name="connsiteY612" fmla="*/ 1258729 h 2762250"/>
              <a:gd name="connsiteX613" fmla="*/ 3513296 w 6134100"/>
              <a:gd name="connsiteY613" fmla="*/ 1276826 h 2762250"/>
              <a:gd name="connsiteX614" fmla="*/ 3594259 w 6134100"/>
              <a:gd name="connsiteY614" fmla="*/ 1362551 h 2762250"/>
              <a:gd name="connsiteX615" fmla="*/ 3610451 w 6134100"/>
              <a:gd name="connsiteY615" fmla="*/ 1358741 h 2762250"/>
              <a:gd name="connsiteX616" fmla="*/ 3599021 w 6134100"/>
              <a:gd name="connsiteY616" fmla="*/ 1394936 h 2762250"/>
              <a:gd name="connsiteX617" fmla="*/ 3570446 w 6134100"/>
              <a:gd name="connsiteY617" fmla="*/ 1507331 h 2762250"/>
              <a:gd name="connsiteX618" fmla="*/ 3547586 w 6134100"/>
              <a:gd name="connsiteY618" fmla="*/ 1597819 h 2762250"/>
              <a:gd name="connsiteX619" fmla="*/ 3536156 w 6134100"/>
              <a:gd name="connsiteY619" fmla="*/ 1651159 h 2762250"/>
              <a:gd name="connsiteX620" fmla="*/ 3502819 w 6134100"/>
              <a:gd name="connsiteY620" fmla="*/ 1754981 h 2762250"/>
              <a:gd name="connsiteX621" fmla="*/ 3483769 w 6134100"/>
              <a:gd name="connsiteY621" fmla="*/ 1892141 h 2762250"/>
              <a:gd name="connsiteX622" fmla="*/ 3484721 w 6134100"/>
              <a:gd name="connsiteY622" fmla="*/ 1962626 h 2762250"/>
              <a:gd name="connsiteX623" fmla="*/ 3478054 w 6134100"/>
              <a:gd name="connsiteY623" fmla="*/ 2031206 h 2762250"/>
              <a:gd name="connsiteX624" fmla="*/ 3447574 w 6134100"/>
              <a:gd name="connsiteY624" fmla="*/ 2138839 h 2762250"/>
              <a:gd name="connsiteX625" fmla="*/ 3436144 w 6134100"/>
              <a:gd name="connsiteY625" fmla="*/ 2171224 h 2762250"/>
              <a:gd name="connsiteX626" fmla="*/ 3430429 w 6134100"/>
              <a:gd name="connsiteY626" fmla="*/ 2232184 h 2762250"/>
              <a:gd name="connsiteX627" fmla="*/ 3420904 w 6134100"/>
              <a:gd name="connsiteY627" fmla="*/ 2314099 h 2762250"/>
              <a:gd name="connsiteX628" fmla="*/ 3441859 w 6134100"/>
              <a:gd name="connsiteY628" fmla="*/ 2370296 h 2762250"/>
              <a:gd name="connsiteX629" fmla="*/ 3467576 w 6134100"/>
              <a:gd name="connsiteY629" fmla="*/ 2389346 h 2762250"/>
              <a:gd name="connsiteX630" fmla="*/ 3452336 w 6134100"/>
              <a:gd name="connsiteY630" fmla="*/ 2421731 h 2762250"/>
              <a:gd name="connsiteX631" fmla="*/ 3408521 w 6134100"/>
              <a:gd name="connsiteY631" fmla="*/ 2439829 h 2762250"/>
              <a:gd name="connsiteX632" fmla="*/ 3371374 w 6134100"/>
              <a:gd name="connsiteY632" fmla="*/ 2453164 h 2762250"/>
              <a:gd name="connsiteX633" fmla="*/ 3358991 w 6134100"/>
              <a:gd name="connsiteY633" fmla="*/ 2466499 h 2762250"/>
              <a:gd name="connsiteX634" fmla="*/ 3339941 w 6134100"/>
              <a:gd name="connsiteY634" fmla="*/ 2446496 h 2762250"/>
              <a:gd name="connsiteX635" fmla="*/ 3301841 w 6134100"/>
              <a:gd name="connsiteY635" fmla="*/ 2426494 h 2762250"/>
              <a:gd name="connsiteX636" fmla="*/ 3213259 w 6134100"/>
              <a:gd name="connsiteY636" fmla="*/ 2346484 h 2762250"/>
              <a:gd name="connsiteX637" fmla="*/ 3223736 w 6134100"/>
              <a:gd name="connsiteY637" fmla="*/ 2305526 h 2762250"/>
              <a:gd name="connsiteX638" fmla="*/ 3242786 w 6134100"/>
              <a:gd name="connsiteY638" fmla="*/ 2285524 h 2762250"/>
              <a:gd name="connsiteX639" fmla="*/ 3238024 w 6134100"/>
              <a:gd name="connsiteY639" fmla="*/ 2219801 h 2762250"/>
              <a:gd name="connsiteX640" fmla="*/ 3235166 w 6134100"/>
              <a:gd name="connsiteY640" fmla="*/ 2146459 h 2762250"/>
              <a:gd name="connsiteX641" fmla="*/ 3228499 w 6134100"/>
              <a:gd name="connsiteY641" fmla="*/ 2121694 h 2762250"/>
              <a:gd name="connsiteX642" fmla="*/ 3211354 w 6134100"/>
              <a:gd name="connsiteY642" fmla="*/ 1900714 h 2762250"/>
              <a:gd name="connsiteX643" fmla="*/ 3213259 w 6134100"/>
              <a:gd name="connsiteY643" fmla="*/ 1771174 h 2762250"/>
              <a:gd name="connsiteX644" fmla="*/ 3203734 w 6134100"/>
              <a:gd name="connsiteY644" fmla="*/ 1714976 h 2762250"/>
              <a:gd name="connsiteX645" fmla="*/ 3194209 w 6134100"/>
              <a:gd name="connsiteY645" fmla="*/ 1666399 h 2762250"/>
              <a:gd name="connsiteX646" fmla="*/ 3212306 w 6134100"/>
              <a:gd name="connsiteY646" fmla="*/ 1614964 h 2762250"/>
              <a:gd name="connsiteX647" fmla="*/ 3247549 w 6134100"/>
              <a:gd name="connsiteY647" fmla="*/ 1603534 h 2762250"/>
              <a:gd name="connsiteX648" fmla="*/ 3272314 w 6134100"/>
              <a:gd name="connsiteY648" fmla="*/ 1593056 h 2762250"/>
              <a:gd name="connsiteX649" fmla="*/ 3312319 w 6134100"/>
              <a:gd name="connsiteY649" fmla="*/ 1555909 h 2762250"/>
              <a:gd name="connsiteX650" fmla="*/ 3279934 w 6134100"/>
              <a:gd name="connsiteY650" fmla="*/ 1224439 h 2762250"/>
              <a:gd name="connsiteX651" fmla="*/ 3282791 w 6134100"/>
              <a:gd name="connsiteY651" fmla="*/ 1189196 h 2762250"/>
              <a:gd name="connsiteX652" fmla="*/ 3271361 w 6134100"/>
              <a:gd name="connsiteY652" fmla="*/ 1101566 h 2762250"/>
              <a:gd name="connsiteX653" fmla="*/ 3249454 w 6134100"/>
              <a:gd name="connsiteY653" fmla="*/ 1052989 h 2762250"/>
              <a:gd name="connsiteX654" fmla="*/ 3227546 w 6134100"/>
              <a:gd name="connsiteY654" fmla="*/ 1019651 h 2762250"/>
              <a:gd name="connsiteX655" fmla="*/ 3196114 w 6134100"/>
              <a:gd name="connsiteY655" fmla="*/ 971074 h 2762250"/>
              <a:gd name="connsiteX656" fmla="*/ 3108484 w 6134100"/>
              <a:gd name="connsiteY656" fmla="*/ 907256 h 2762250"/>
              <a:gd name="connsiteX657" fmla="*/ 3079909 w 6134100"/>
              <a:gd name="connsiteY657" fmla="*/ 896779 h 2762250"/>
              <a:gd name="connsiteX658" fmla="*/ 3064669 w 6134100"/>
              <a:gd name="connsiteY658" fmla="*/ 891064 h 2762250"/>
              <a:gd name="connsiteX659" fmla="*/ 3043714 w 6134100"/>
              <a:gd name="connsiteY659" fmla="*/ 881539 h 2762250"/>
              <a:gd name="connsiteX660" fmla="*/ 3027521 w 6134100"/>
              <a:gd name="connsiteY660" fmla="*/ 872014 h 2762250"/>
              <a:gd name="connsiteX661" fmla="*/ 3041809 w 6134100"/>
              <a:gd name="connsiteY661" fmla="*/ 856774 h 2762250"/>
              <a:gd name="connsiteX662" fmla="*/ 3098959 w 6134100"/>
              <a:gd name="connsiteY662" fmla="*/ 872966 h 2762250"/>
              <a:gd name="connsiteX663" fmla="*/ 3102769 w 6134100"/>
              <a:gd name="connsiteY663" fmla="*/ 873919 h 2762250"/>
              <a:gd name="connsiteX664" fmla="*/ 3092291 w 6134100"/>
              <a:gd name="connsiteY664" fmla="*/ 855821 h 2762250"/>
              <a:gd name="connsiteX665" fmla="*/ 3039904 w 6134100"/>
              <a:gd name="connsiteY665" fmla="*/ 847249 h 2762250"/>
              <a:gd name="connsiteX666" fmla="*/ 2999899 w 6134100"/>
              <a:gd name="connsiteY666" fmla="*/ 802481 h 2762250"/>
              <a:gd name="connsiteX667" fmla="*/ 3014186 w 6134100"/>
              <a:gd name="connsiteY667" fmla="*/ 794861 h 2762250"/>
              <a:gd name="connsiteX668" fmla="*/ 3019901 w 6134100"/>
              <a:gd name="connsiteY668" fmla="*/ 797719 h 2762250"/>
              <a:gd name="connsiteX669" fmla="*/ 3022759 w 6134100"/>
              <a:gd name="connsiteY669" fmla="*/ 778669 h 2762250"/>
              <a:gd name="connsiteX670" fmla="*/ 3060859 w 6134100"/>
              <a:gd name="connsiteY670" fmla="*/ 747236 h 2762250"/>
              <a:gd name="connsiteX671" fmla="*/ 3084671 w 6134100"/>
              <a:gd name="connsiteY671" fmla="*/ 715804 h 2762250"/>
              <a:gd name="connsiteX672" fmla="*/ 3055144 w 6134100"/>
              <a:gd name="connsiteY672" fmla="*/ 586264 h 2762250"/>
              <a:gd name="connsiteX673" fmla="*/ 3045619 w 6134100"/>
              <a:gd name="connsiteY673" fmla="*/ 544354 h 2762250"/>
              <a:gd name="connsiteX674" fmla="*/ 3037999 w 6134100"/>
              <a:gd name="connsiteY674" fmla="*/ 527209 h 2762250"/>
              <a:gd name="connsiteX675" fmla="*/ 2994184 w 6134100"/>
              <a:gd name="connsiteY675" fmla="*/ 511969 h 2762250"/>
              <a:gd name="connsiteX676" fmla="*/ 2818924 w 6134100"/>
              <a:gd name="connsiteY676" fmla="*/ 526256 h 2762250"/>
              <a:gd name="connsiteX677" fmla="*/ 2793206 w 6134100"/>
              <a:gd name="connsiteY677" fmla="*/ 568166 h 2762250"/>
              <a:gd name="connsiteX678" fmla="*/ 2800826 w 6134100"/>
              <a:gd name="connsiteY678" fmla="*/ 613886 h 2762250"/>
              <a:gd name="connsiteX679" fmla="*/ 2783681 w 6134100"/>
              <a:gd name="connsiteY679" fmla="*/ 671036 h 2762250"/>
              <a:gd name="connsiteX680" fmla="*/ 2749391 w 6134100"/>
              <a:gd name="connsiteY680" fmla="*/ 546259 h 2762250"/>
              <a:gd name="connsiteX681" fmla="*/ 2743676 w 6134100"/>
              <a:gd name="connsiteY681" fmla="*/ 526256 h 2762250"/>
              <a:gd name="connsiteX682" fmla="*/ 2691289 w 6134100"/>
              <a:gd name="connsiteY682" fmla="*/ 333851 h 2762250"/>
              <a:gd name="connsiteX683" fmla="*/ 2679859 w 6134100"/>
              <a:gd name="connsiteY683" fmla="*/ 296704 h 2762250"/>
              <a:gd name="connsiteX684" fmla="*/ 2680811 w 6134100"/>
              <a:gd name="connsiteY684" fmla="*/ 292894 h 2762250"/>
              <a:gd name="connsiteX685" fmla="*/ 2688431 w 6134100"/>
              <a:gd name="connsiteY685" fmla="*/ 281464 h 2762250"/>
              <a:gd name="connsiteX686" fmla="*/ 2660809 w 6134100"/>
              <a:gd name="connsiteY686" fmla="*/ 224314 h 2762250"/>
              <a:gd name="connsiteX687" fmla="*/ 2645569 w 6134100"/>
              <a:gd name="connsiteY687" fmla="*/ 189071 h 2762250"/>
              <a:gd name="connsiteX688" fmla="*/ 2636044 w 6134100"/>
              <a:gd name="connsiteY688" fmla="*/ 165259 h 2762250"/>
              <a:gd name="connsiteX689" fmla="*/ 2631281 w 6134100"/>
              <a:gd name="connsiteY689" fmla="*/ 140494 h 2762250"/>
              <a:gd name="connsiteX690" fmla="*/ 2622709 w 6134100"/>
              <a:gd name="connsiteY690" fmla="*/ 96679 h 2762250"/>
              <a:gd name="connsiteX691" fmla="*/ 2608421 w 6134100"/>
              <a:gd name="connsiteY691" fmla="*/ 44291 h 2762250"/>
              <a:gd name="connsiteX692" fmla="*/ 2576036 w 6134100"/>
              <a:gd name="connsiteY692" fmla="*/ 7144 h 2762250"/>
              <a:gd name="connsiteX693" fmla="*/ 2576036 w 6134100"/>
              <a:gd name="connsiteY693" fmla="*/ 7144 h 2762250"/>
              <a:gd name="connsiteX694" fmla="*/ 1523524 w 6134100"/>
              <a:gd name="connsiteY694" fmla="*/ 317659 h 2762250"/>
              <a:gd name="connsiteX695" fmla="*/ 1530191 w 6134100"/>
              <a:gd name="connsiteY695" fmla="*/ 322421 h 2762250"/>
              <a:gd name="connsiteX696" fmla="*/ 1539716 w 6134100"/>
              <a:gd name="connsiteY696" fmla="*/ 332899 h 2762250"/>
              <a:gd name="connsiteX697" fmla="*/ 1524476 w 6134100"/>
              <a:gd name="connsiteY697" fmla="*/ 325279 h 2762250"/>
              <a:gd name="connsiteX698" fmla="*/ 1523524 w 6134100"/>
              <a:gd name="connsiteY698" fmla="*/ 317659 h 2762250"/>
              <a:gd name="connsiteX699" fmla="*/ 1523524 w 6134100"/>
              <a:gd name="connsiteY699" fmla="*/ 317659 h 2762250"/>
              <a:gd name="connsiteX700" fmla="*/ 3544729 w 6134100"/>
              <a:gd name="connsiteY700" fmla="*/ 443389 h 2762250"/>
              <a:gd name="connsiteX701" fmla="*/ 3546634 w 6134100"/>
              <a:gd name="connsiteY701" fmla="*/ 444341 h 2762250"/>
              <a:gd name="connsiteX702" fmla="*/ 3550444 w 6134100"/>
              <a:gd name="connsiteY702" fmla="*/ 457676 h 2762250"/>
              <a:gd name="connsiteX703" fmla="*/ 3547586 w 6134100"/>
              <a:gd name="connsiteY703" fmla="*/ 467201 h 2762250"/>
              <a:gd name="connsiteX704" fmla="*/ 3539966 w 6134100"/>
              <a:gd name="connsiteY704" fmla="*/ 445294 h 2762250"/>
              <a:gd name="connsiteX705" fmla="*/ 3544729 w 6134100"/>
              <a:gd name="connsiteY705" fmla="*/ 443389 h 2762250"/>
              <a:gd name="connsiteX706" fmla="*/ 3544729 w 6134100"/>
              <a:gd name="connsiteY706" fmla="*/ 443389 h 2762250"/>
              <a:gd name="connsiteX707" fmla="*/ 4400074 w 6134100"/>
              <a:gd name="connsiteY707" fmla="*/ 523399 h 2762250"/>
              <a:gd name="connsiteX708" fmla="*/ 4411504 w 6134100"/>
              <a:gd name="connsiteY708" fmla="*/ 529114 h 2762250"/>
              <a:gd name="connsiteX709" fmla="*/ 4401979 w 6134100"/>
              <a:gd name="connsiteY709" fmla="*/ 529114 h 2762250"/>
              <a:gd name="connsiteX710" fmla="*/ 4400074 w 6134100"/>
              <a:gd name="connsiteY710" fmla="*/ 523399 h 2762250"/>
              <a:gd name="connsiteX711" fmla="*/ 4400074 w 6134100"/>
              <a:gd name="connsiteY711" fmla="*/ 523399 h 2762250"/>
              <a:gd name="connsiteX712" fmla="*/ 1547336 w 6134100"/>
              <a:gd name="connsiteY712" fmla="*/ 561499 h 2762250"/>
              <a:gd name="connsiteX713" fmla="*/ 1554004 w 6134100"/>
              <a:gd name="connsiteY713" fmla="*/ 573881 h 2762250"/>
              <a:gd name="connsiteX714" fmla="*/ 1547336 w 6134100"/>
              <a:gd name="connsiteY714" fmla="*/ 586264 h 2762250"/>
              <a:gd name="connsiteX715" fmla="*/ 1540669 w 6134100"/>
              <a:gd name="connsiteY715" fmla="*/ 573881 h 2762250"/>
              <a:gd name="connsiteX716" fmla="*/ 1547336 w 6134100"/>
              <a:gd name="connsiteY716" fmla="*/ 561499 h 2762250"/>
              <a:gd name="connsiteX717" fmla="*/ 4425791 w 6134100"/>
              <a:gd name="connsiteY717" fmla="*/ 576739 h 2762250"/>
              <a:gd name="connsiteX718" fmla="*/ 4425791 w 6134100"/>
              <a:gd name="connsiteY718" fmla="*/ 576739 h 2762250"/>
              <a:gd name="connsiteX719" fmla="*/ 4435316 w 6134100"/>
              <a:gd name="connsiteY719" fmla="*/ 583406 h 2762250"/>
              <a:gd name="connsiteX720" fmla="*/ 4440079 w 6134100"/>
              <a:gd name="connsiteY720" fmla="*/ 602456 h 2762250"/>
              <a:gd name="connsiteX721" fmla="*/ 4423887 w 6134100"/>
              <a:gd name="connsiteY721" fmla="*/ 591979 h 2762250"/>
              <a:gd name="connsiteX722" fmla="*/ 4425791 w 6134100"/>
              <a:gd name="connsiteY722" fmla="*/ 576739 h 2762250"/>
              <a:gd name="connsiteX723" fmla="*/ 4425791 w 6134100"/>
              <a:gd name="connsiteY723" fmla="*/ 576739 h 2762250"/>
              <a:gd name="connsiteX724" fmla="*/ 1569244 w 6134100"/>
              <a:gd name="connsiteY724" fmla="*/ 687229 h 2762250"/>
              <a:gd name="connsiteX725" fmla="*/ 1569244 w 6134100"/>
              <a:gd name="connsiteY725" fmla="*/ 687229 h 2762250"/>
              <a:gd name="connsiteX726" fmla="*/ 1575911 w 6134100"/>
              <a:gd name="connsiteY726" fmla="*/ 694849 h 2762250"/>
              <a:gd name="connsiteX727" fmla="*/ 1576864 w 6134100"/>
              <a:gd name="connsiteY727" fmla="*/ 708184 h 2762250"/>
              <a:gd name="connsiteX728" fmla="*/ 1569244 w 6134100"/>
              <a:gd name="connsiteY728" fmla="*/ 700564 h 2762250"/>
              <a:gd name="connsiteX729" fmla="*/ 1569244 w 6134100"/>
              <a:gd name="connsiteY729" fmla="*/ 687229 h 2762250"/>
              <a:gd name="connsiteX730" fmla="*/ 1569244 w 6134100"/>
              <a:gd name="connsiteY730" fmla="*/ 687229 h 2762250"/>
              <a:gd name="connsiteX731" fmla="*/ 1569244 w 6134100"/>
              <a:gd name="connsiteY731" fmla="*/ 687229 h 2762250"/>
              <a:gd name="connsiteX732" fmla="*/ 2744629 w 6134100"/>
              <a:gd name="connsiteY732" fmla="*/ 697706 h 2762250"/>
              <a:gd name="connsiteX733" fmla="*/ 2779871 w 6134100"/>
              <a:gd name="connsiteY733" fmla="*/ 753904 h 2762250"/>
              <a:gd name="connsiteX734" fmla="*/ 2818924 w 6134100"/>
              <a:gd name="connsiteY734" fmla="*/ 831056 h 2762250"/>
              <a:gd name="connsiteX735" fmla="*/ 2787491 w 6134100"/>
              <a:gd name="connsiteY735" fmla="*/ 832009 h 2762250"/>
              <a:gd name="connsiteX736" fmla="*/ 2759869 w 6134100"/>
              <a:gd name="connsiteY736" fmla="*/ 771049 h 2762250"/>
              <a:gd name="connsiteX737" fmla="*/ 2745581 w 6134100"/>
              <a:gd name="connsiteY737" fmla="*/ 699611 h 2762250"/>
              <a:gd name="connsiteX738" fmla="*/ 2744629 w 6134100"/>
              <a:gd name="connsiteY738" fmla="*/ 697706 h 2762250"/>
              <a:gd name="connsiteX739" fmla="*/ 2744629 w 6134100"/>
              <a:gd name="connsiteY739" fmla="*/ 697706 h 2762250"/>
              <a:gd name="connsiteX740" fmla="*/ 1512094 w 6134100"/>
              <a:gd name="connsiteY740" fmla="*/ 723424 h 2762250"/>
              <a:gd name="connsiteX741" fmla="*/ 1510189 w 6134100"/>
              <a:gd name="connsiteY741" fmla="*/ 736759 h 2762250"/>
              <a:gd name="connsiteX742" fmla="*/ 1513046 w 6134100"/>
              <a:gd name="connsiteY742" fmla="*/ 748189 h 2762250"/>
              <a:gd name="connsiteX743" fmla="*/ 1513046 w 6134100"/>
              <a:gd name="connsiteY743" fmla="*/ 726281 h 2762250"/>
              <a:gd name="connsiteX744" fmla="*/ 1512094 w 6134100"/>
              <a:gd name="connsiteY744" fmla="*/ 723424 h 2762250"/>
              <a:gd name="connsiteX745" fmla="*/ 1512094 w 6134100"/>
              <a:gd name="connsiteY745" fmla="*/ 723424 h 2762250"/>
              <a:gd name="connsiteX746" fmla="*/ 2705576 w 6134100"/>
              <a:gd name="connsiteY746" fmla="*/ 727234 h 2762250"/>
              <a:gd name="connsiteX747" fmla="*/ 2716054 w 6134100"/>
              <a:gd name="connsiteY747" fmla="*/ 758666 h 2762250"/>
              <a:gd name="connsiteX748" fmla="*/ 2724626 w 6134100"/>
              <a:gd name="connsiteY748" fmla="*/ 827246 h 2762250"/>
              <a:gd name="connsiteX749" fmla="*/ 2725579 w 6134100"/>
              <a:gd name="connsiteY749" fmla="*/ 858679 h 2762250"/>
              <a:gd name="connsiteX750" fmla="*/ 2701766 w 6134100"/>
              <a:gd name="connsiteY750" fmla="*/ 860584 h 2762250"/>
              <a:gd name="connsiteX751" fmla="*/ 2677001 w 6134100"/>
              <a:gd name="connsiteY751" fmla="*/ 847249 h 2762250"/>
              <a:gd name="connsiteX752" fmla="*/ 2660809 w 6134100"/>
              <a:gd name="connsiteY752" fmla="*/ 846296 h 2762250"/>
              <a:gd name="connsiteX753" fmla="*/ 2647474 w 6134100"/>
              <a:gd name="connsiteY753" fmla="*/ 832009 h 2762250"/>
              <a:gd name="connsiteX754" fmla="*/ 2655094 w 6134100"/>
              <a:gd name="connsiteY754" fmla="*/ 784384 h 2762250"/>
              <a:gd name="connsiteX755" fmla="*/ 2673191 w 6134100"/>
              <a:gd name="connsiteY755" fmla="*/ 751046 h 2762250"/>
              <a:gd name="connsiteX756" fmla="*/ 2697956 w 6134100"/>
              <a:gd name="connsiteY756" fmla="*/ 733901 h 2762250"/>
              <a:gd name="connsiteX757" fmla="*/ 2705576 w 6134100"/>
              <a:gd name="connsiteY757" fmla="*/ 727234 h 2762250"/>
              <a:gd name="connsiteX758" fmla="*/ 2705576 w 6134100"/>
              <a:gd name="connsiteY758" fmla="*/ 727234 h 2762250"/>
              <a:gd name="connsiteX759" fmla="*/ 1509236 w 6134100"/>
              <a:gd name="connsiteY759" fmla="*/ 802481 h 2762250"/>
              <a:gd name="connsiteX760" fmla="*/ 1520666 w 6134100"/>
              <a:gd name="connsiteY760" fmla="*/ 821531 h 2762250"/>
              <a:gd name="connsiteX761" fmla="*/ 1537811 w 6134100"/>
              <a:gd name="connsiteY761" fmla="*/ 847249 h 2762250"/>
              <a:gd name="connsiteX762" fmla="*/ 1535906 w 6134100"/>
              <a:gd name="connsiteY762" fmla="*/ 858679 h 2762250"/>
              <a:gd name="connsiteX763" fmla="*/ 1533049 w 6134100"/>
              <a:gd name="connsiteY763" fmla="*/ 912971 h 2762250"/>
              <a:gd name="connsiteX764" fmla="*/ 1538764 w 6134100"/>
              <a:gd name="connsiteY764" fmla="*/ 972026 h 2762250"/>
              <a:gd name="connsiteX765" fmla="*/ 1528286 w 6134100"/>
              <a:gd name="connsiteY765" fmla="*/ 970121 h 2762250"/>
              <a:gd name="connsiteX766" fmla="*/ 1511141 w 6134100"/>
              <a:gd name="connsiteY766" fmla="*/ 913924 h 2762250"/>
              <a:gd name="connsiteX767" fmla="*/ 1509236 w 6134100"/>
              <a:gd name="connsiteY767" fmla="*/ 802481 h 2762250"/>
              <a:gd name="connsiteX768" fmla="*/ 1509236 w 6134100"/>
              <a:gd name="connsiteY768" fmla="*/ 802481 h 2762250"/>
              <a:gd name="connsiteX769" fmla="*/ 1646396 w 6134100"/>
              <a:gd name="connsiteY769" fmla="*/ 808196 h 2762250"/>
              <a:gd name="connsiteX770" fmla="*/ 1657826 w 6134100"/>
              <a:gd name="connsiteY770" fmla="*/ 832009 h 2762250"/>
              <a:gd name="connsiteX771" fmla="*/ 1664494 w 6134100"/>
              <a:gd name="connsiteY771" fmla="*/ 874871 h 2762250"/>
              <a:gd name="connsiteX772" fmla="*/ 1658779 w 6134100"/>
              <a:gd name="connsiteY772" fmla="*/ 901541 h 2762250"/>
              <a:gd name="connsiteX773" fmla="*/ 1636871 w 6134100"/>
              <a:gd name="connsiteY773" fmla="*/ 859631 h 2762250"/>
              <a:gd name="connsiteX774" fmla="*/ 1636871 w 6134100"/>
              <a:gd name="connsiteY774" fmla="*/ 816769 h 2762250"/>
              <a:gd name="connsiteX775" fmla="*/ 1646396 w 6134100"/>
              <a:gd name="connsiteY775" fmla="*/ 808196 h 2762250"/>
              <a:gd name="connsiteX776" fmla="*/ 1646396 w 6134100"/>
              <a:gd name="connsiteY776" fmla="*/ 808196 h 2762250"/>
              <a:gd name="connsiteX777" fmla="*/ 3538061 w 6134100"/>
              <a:gd name="connsiteY777" fmla="*/ 820579 h 2762250"/>
              <a:gd name="connsiteX778" fmla="*/ 3538061 w 6134100"/>
              <a:gd name="connsiteY778" fmla="*/ 820579 h 2762250"/>
              <a:gd name="connsiteX779" fmla="*/ 3544729 w 6134100"/>
              <a:gd name="connsiteY779" fmla="*/ 828199 h 2762250"/>
              <a:gd name="connsiteX780" fmla="*/ 3546634 w 6134100"/>
              <a:gd name="connsiteY780" fmla="*/ 861536 h 2762250"/>
              <a:gd name="connsiteX781" fmla="*/ 3551396 w 6134100"/>
              <a:gd name="connsiteY781" fmla="*/ 887254 h 2762250"/>
              <a:gd name="connsiteX782" fmla="*/ 3531394 w 6134100"/>
              <a:gd name="connsiteY782" fmla="*/ 901541 h 2762250"/>
              <a:gd name="connsiteX783" fmla="*/ 3529489 w 6134100"/>
              <a:gd name="connsiteY783" fmla="*/ 840581 h 2762250"/>
              <a:gd name="connsiteX784" fmla="*/ 3538061 w 6134100"/>
              <a:gd name="connsiteY784" fmla="*/ 820579 h 2762250"/>
              <a:gd name="connsiteX785" fmla="*/ 3538061 w 6134100"/>
              <a:gd name="connsiteY785" fmla="*/ 820579 h 2762250"/>
              <a:gd name="connsiteX786" fmla="*/ 3978116 w 6134100"/>
              <a:gd name="connsiteY786" fmla="*/ 844391 h 2762250"/>
              <a:gd name="connsiteX787" fmla="*/ 3997166 w 6134100"/>
              <a:gd name="connsiteY787" fmla="*/ 850106 h 2762250"/>
              <a:gd name="connsiteX788" fmla="*/ 4000024 w 6134100"/>
              <a:gd name="connsiteY788" fmla="*/ 855821 h 2762250"/>
              <a:gd name="connsiteX789" fmla="*/ 3980974 w 6134100"/>
              <a:gd name="connsiteY789" fmla="*/ 850106 h 2762250"/>
              <a:gd name="connsiteX790" fmla="*/ 3978116 w 6134100"/>
              <a:gd name="connsiteY790" fmla="*/ 844391 h 2762250"/>
              <a:gd name="connsiteX791" fmla="*/ 3978116 w 6134100"/>
              <a:gd name="connsiteY791" fmla="*/ 844391 h 2762250"/>
              <a:gd name="connsiteX792" fmla="*/ 4483894 w 6134100"/>
              <a:gd name="connsiteY792" fmla="*/ 895826 h 2762250"/>
              <a:gd name="connsiteX793" fmla="*/ 4489609 w 6134100"/>
              <a:gd name="connsiteY793" fmla="*/ 902494 h 2762250"/>
              <a:gd name="connsiteX794" fmla="*/ 4478179 w 6134100"/>
              <a:gd name="connsiteY794" fmla="*/ 914876 h 2762250"/>
              <a:gd name="connsiteX795" fmla="*/ 4466749 w 6134100"/>
              <a:gd name="connsiteY795" fmla="*/ 909161 h 2762250"/>
              <a:gd name="connsiteX796" fmla="*/ 4469606 w 6134100"/>
              <a:gd name="connsiteY796" fmla="*/ 900589 h 2762250"/>
              <a:gd name="connsiteX797" fmla="*/ 4481037 w 6134100"/>
              <a:gd name="connsiteY797" fmla="*/ 897731 h 2762250"/>
              <a:gd name="connsiteX798" fmla="*/ 4483894 w 6134100"/>
              <a:gd name="connsiteY798" fmla="*/ 895826 h 2762250"/>
              <a:gd name="connsiteX799" fmla="*/ 4483894 w 6134100"/>
              <a:gd name="connsiteY799" fmla="*/ 895826 h 2762250"/>
              <a:gd name="connsiteX800" fmla="*/ 4748689 w 6134100"/>
              <a:gd name="connsiteY800" fmla="*/ 906304 h 2762250"/>
              <a:gd name="connsiteX801" fmla="*/ 4766787 w 6134100"/>
              <a:gd name="connsiteY801" fmla="*/ 912971 h 2762250"/>
              <a:gd name="connsiteX802" fmla="*/ 4741069 w 6134100"/>
              <a:gd name="connsiteY802" fmla="*/ 912971 h 2762250"/>
              <a:gd name="connsiteX803" fmla="*/ 4748689 w 6134100"/>
              <a:gd name="connsiteY803" fmla="*/ 906304 h 2762250"/>
              <a:gd name="connsiteX804" fmla="*/ 4748689 w 6134100"/>
              <a:gd name="connsiteY804" fmla="*/ 906304 h 2762250"/>
              <a:gd name="connsiteX805" fmla="*/ 4448651 w 6134100"/>
              <a:gd name="connsiteY805" fmla="*/ 914876 h 2762250"/>
              <a:gd name="connsiteX806" fmla="*/ 4455319 w 6134100"/>
              <a:gd name="connsiteY806" fmla="*/ 932974 h 2762250"/>
              <a:gd name="connsiteX807" fmla="*/ 4441031 w 6134100"/>
              <a:gd name="connsiteY807" fmla="*/ 928211 h 2762250"/>
              <a:gd name="connsiteX808" fmla="*/ 4446747 w 6134100"/>
              <a:gd name="connsiteY808" fmla="*/ 915829 h 2762250"/>
              <a:gd name="connsiteX809" fmla="*/ 4448651 w 6134100"/>
              <a:gd name="connsiteY809" fmla="*/ 914876 h 2762250"/>
              <a:gd name="connsiteX810" fmla="*/ 1654016 w 6134100"/>
              <a:gd name="connsiteY810" fmla="*/ 931069 h 2762250"/>
              <a:gd name="connsiteX811" fmla="*/ 1661636 w 6134100"/>
              <a:gd name="connsiteY811" fmla="*/ 946309 h 2762250"/>
              <a:gd name="connsiteX812" fmla="*/ 1655921 w 6134100"/>
              <a:gd name="connsiteY812" fmla="*/ 965359 h 2762250"/>
              <a:gd name="connsiteX813" fmla="*/ 1647349 w 6134100"/>
              <a:gd name="connsiteY813" fmla="*/ 938689 h 2762250"/>
              <a:gd name="connsiteX814" fmla="*/ 1654016 w 6134100"/>
              <a:gd name="connsiteY814" fmla="*/ 931069 h 2762250"/>
              <a:gd name="connsiteX815" fmla="*/ 1654016 w 6134100"/>
              <a:gd name="connsiteY815" fmla="*/ 931069 h 2762250"/>
              <a:gd name="connsiteX816" fmla="*/ 3498056 w 6134100"/>
              <a:gd name="connsiteY816" fmla="*/ 945356 h 2762250"/>
              <a:gd name="connsiteX817" fmla="*/ 3504724 w 6134100"/>
              <a:gd name="connsiteY817" fmla="*/ 961549 h 2762250"/>
              <a:gd name="connsiteX818" fmla="*/ 3481864 w 6134100"/>
              <a:gd name="connsiteY818" fmla="*/ 1048226 h 2762250"/>
              <a:gd name="connsiteX819" fmla="*/ 3469481 w 6134100"/>
              <a:gd name="connsiteY819" fmla="*/ 1075849 h 2762250"/>
              <a:gd name="connsiteX820" fmla="*/ 3464719 w 6134100"/>
              <a:gd name="connsiteY820" fmla="*/ 1096804 h 2762250"/>
              <a:gd name="connsiteX821" fmla="*/ 3453289 w 6134100"/>
              <a:gd name="connsiteY821" fmla="*/ 1146334 h 2762250"/>
              <a:gd name="connsiteX822" fmla="*/ 3446621 w 6134100"/>
              <a:gd name="connsiteY822" fmla="*/ 1191101 h 2762250"/>
              <a:gd name="connsiteX823" fmla="*/ 3435191 w 6134100"/>
              <a:gd name="connsiteY823" fmla="*/ 1174909 h 2762250"/>
              <a:gd name="connsiteX824" fmla="*/ 3417094 w 6134100"/>
              <a:gd name="connsiteY824" fmla="*/ 1072039 h 2762250"/>
              <a:gd name="connsiteX825" fmla="*/ 3453289 w 6134100"/>
              <a:gd name="connsiteY825" fmla="*/ 1005364 h 2762250"/>
              <a:gd name="connsiteX826" fmla="*/ 3491389 w 6134100"/>
              <a:gd name="connsiteY826" fmla="*/ 952024 h 2762250"/>
              <a:gd name="connsiteX827" fmla="*/ 3498056 w 6134100"/>
              <a:gd name="connsiteY827" fmla="*/ 945356 h 2762250"/>
              <a:gd name="connsiteX828" fmla="*/ 3498056 w 6134100"/>
              <a:gd name="connsiteY828" fmla="*/ 945356 h 2762250"/>
              <a:gd name="connsiteX829" fmla="*/ 6092667 w 6134100"/>
              <a:gd name="connsiteY829" fmla="*/ 1037749 h 2762250"/>
              <a:gd name="connsiteX830" fmla="*/ 6085999 w 6134100"/>
              <a:gd name="connsiteY830" fmla="*/ 1044416 h 2762250"/>
              <a:gd name="connsiteX831" fmla="*/ 6088856 w 6134100"/>
              <a:gd name="connsiteY831" fmla="*/ 1051084 h 2762250"/>
              <a:gd name="connsiteX832" fmla="*/ 6095524 w 6134100"/>
              <a:gd name="connsiteY832" fmla="*/ 1044416 h 2762250"/>
              <a:gd name="connsiteX833" fmla="*/ 6092667 w 6134100"/>
              <a:gd name="connsiteY833" fmla="*/ 1037749 h 2762250"/>
              <a:gd name="connsiteX834" fmla="*/ 106204 w 6134100"/>
              <a:gd name="connsiteY834" fmla="*/ 1052036 h 2762250"/>
              <a:gd name="connsiteX835" fmla="*/ 129064 w 6134100"/>
              <a:gd name="connsiteY835" fmla="*/ 1070134 h 2762250"/>
              <a:gd name="connsiteX836" fmla="*/ 123349 w 6134100"/>
              <a:gd name="connsiteY836" fmla="*/ 1075849 h 2762250"/>
              <a:gd name="connsiteX837" fmla="*/ 106204 w 6134100"/>
              <a:gd name="connsiteY837" fmla="*/ 1052036 h 2762250"/>
              <a:gd name="connsiteX838" fmla="*/ 106204 w 6134100"/>
              <a:gd name="connsiteY838" fmla="*/ 1052036 h 2762250"/>
              <a:gd name="connsiteX839" fmla="*/ 106204 w 6134100"/>
              <a:gd name="connsiteY839" fmla="*/ 1052036 h 2762250"/>
              <a:gd name="connsiteX840" fmla="*/ 5970746 w 6134100"/>
              <a:gd name="connsiteY840" fmla="*/ 1163479 h 2762250"/>
              <a:gd name="connsiteX841" fmla="*/ 5977414 w 6134100"/>
              <a:gd name="connsiteY841" fmla="*/ 1170146 h 2762250"/>
              <a:gd name="connsiteX842" fmla="*/ 5970746 w 6134100"/>
              <a:gd name="connsiteY842" fmla="*/ 1176814 h 2762250"/>
              <a:gd name="connsiteX843" fmla="*/ 5964079 w 6134100"/>
              <a:gd name="connsiteY843" fmla="*/ 1170146 h 2762250"/>
              <a:gd name="connsiteX844" fmla="*/ 5970746 w 6134100"/>
              <a:gd name="connsiteY844" fmla="*/ 1163479 h 2762250"/>
              <a:gd name="connsiteX845" fmla="*/ 5688806 w 6134100"/>
              <a:gd name="connsiteY845" fmla="*/ 1289209 h 2762250"/>
              <a:gd name="connsiteX846" fmla="*/ 5699284 w 6134100"/>
              <a:gd name="connsiteY846" fmla="*/ 1298734 h 2762250"/>
              <a:gd name="connsiteX847" fmla="*/ 5696426 w 6134100"/>
              <a:gd name="connsiteY847" fmla="*/ 1308259 h 2762250"/>
              <a:gd name="connsiteX848" fmla="*/ 5685949 w 6134100"/>
              <a:gd name="connsiteY848" fmla="*/ 1298734 h 2762250"/>
              <a:gd name="connsiteX849" fmla="*/ 5688806 w 6134100"/>
              <a:gd name="connsiteY849" fmla="*/ 1289209 h 2762250"/>
              <a:gd name="connsiteX850" fmla="*/ 5688806 w 6134100"/>
              <a:gd name="connsiteY850" fmla="*/ 1289209 h 2762250"/>
              <a:gd name="connsiteX851" fmla="*/ 2170271 w 6134100"/>
              <a:gd name="connsiteY851" fmla="*/ 1314926 h 2762250"/>
              <a:gd name="connsiteX852" fmla="*/ 2171224 w 6134100"/>
              <a:gd name="connsiteY852" fmla="*/ 1326356 h 2762250"/>
              <a:gd name="connsiteX853" fmla="*/ 2160746 w 6134100"/>
              <a:gd name="connsiteY853" fmla="*/ 1343501 h 2762250"/>
              <a:gd name="connsiteX854" fmla="*/ 2162651 w 6134100"/>
              <a:gd name="connsiteY854" fmla="*/ 1319689 h 2762250"/>
              <a:gd name="connsiteX855" fmla="*/ 2170271 w 6134100"/>
              <a:gd name="connsiteY855" fmla="*/ 1314926 h 2762250"/>
              <a:gd name="connsiteX856" fmla="*/ 2170271 w 6134100"/>
              <a:gd name="connsiteY856" fmla="*/ 1314926 h 2762250"/>
              <a:gd name="connsiteX857" fmla="*/ 5820251 w 6134100"/>
              <a:gd name="connsiteY857" fmla="*/ 1329214 h 2762250"/>
              <a:gd name="connsiteX858" fmla="*/ 5823109 w 6134100"/>
              <a:gd name="connsiteY858" fmla="*/ 1330166 h 2762250"/>
              <a:gd name="connsiteX859" fmla="*/ 5820251 w 6134100"/>
              <a:gd name="connsiteY859" fmla="*/ 1342549 h 2762250"/>
              <a:gd name="connsiteX860" fmla="*/ 5802154 w 6134100"/>
              <a:gd name="connsiteY860" fmla="*/ 1345406 h 2762250"/>
              <a:gd name="connsiteX861" fmla="*/ 5820251 w 6134100"/>
              <a:gd name="connsiteY861" fmla="*/ 1329214 h 2762250"/>
              <a:gd name="connsiteX862" fmla="*/ 5820251 w 6134100"/>
              <a:gd name="connsiteY862" fmla="*/ 1329214 h 2762250"/>
              <a:gd name="connsiteX863" fmla="*/ 3129439 w 6134100"/>
              <a:gd name="connsiteY863" fmla="*/ 1351121 h 2762250"/>
              <a:gd name="connsiteX864" fmla="*/ 3163729 w 6134100"/>
              <a:gd name="connsiteY864" fmla="*/ 1401604 h 2762250"/>
              <a:gd name="connsiteX865" fmla="*/ 3174206 w 6134100"/>
              <a:gd name="connsiteY865" fmla="*/ 1462564 h 2762250"/>
              <a:gd name="connsiteX866" fmla="*/ 3172301 w 6134100"/>
              <a:gd name="connsiteY866" fmla="*/ 1482566 h 2762250"/>
              <a:gd name="connsiteX867" fmla="*/ 3147536 w 6134100"/>
              <a:gd name="connsiteY867" fmla="*/ 1437799 h 2762250"/>
              <a:gd name="connsiteX868" fmla="*/ 3136106 w 6134100"/>
              <a:gd name="connsiteY868" fmla="*/ 1401604 h 2762250"/>
              <a:gd name="connsiteX869" fmla="*/ 3123724 w 6134100"/>
              <a:gd name="connsiteY869" fmla="*/ 1368266 h 2762250"/>
              <a:gd name="connsiteX870" fmla="*/ 3129439 w 6134100"/>
              <a:gd name="connsiteY870" fmla="*/ 1351121 h 2762250"/>
              <a:gd name="connsiteX871" fmla="*/ 3129439 w 6134100"/>
              <a:gd name="connsiteY871" fmla="*/ 1351121 h 2762250"/>
              <a:gd name="connsiteX872" fmla="*/ 4057174 w 6134100"/>
              <a:gd name="connsiteY872" fmla="*/ 1364456 h 2762250"/>
              <a:gd name="connsiteX873" fmla="*/ 4074319 w 6134100"/>
              <a:gd name="connsiteY873" fmla="*/ 1386364 h 2762250"/>
              <a:gd name="connsiteX874" fmla="*/ 4075271 w 6134100"/>
              <a:gd name="connsiteY874" fmla="*/ 1411129 h 2762250"/>
              <a:gd name="connsiteX875" fmla="*/ 4051459 w 6134100"/>
              <a:gd name="connsiteY875" fmla="*/ 1380649 h 2762250"/>
              <a:gd name="connsiteX876" fmla="*/ 4057174 w 6134100"/>
              <a:gd name="connsiteY876" fmla="*/ 1364456 h 2762250"/>
              <a:gd name="connsiteX877" fmla="*/ 4057174 w 6134100"/>
              <a:gd name="connsiteY877" fmla="*/ 1364456 h 2762250"/>
              <a:gd name="connsiteX878" fmla="*/ 5891689 w 6134100"/>
              <a:gd name="connsiteY878" fmla="*/ 1379696 h 2762250"/>
              <a:gd name="connsiteX879" fmla="*/ 5897404 w 6134100"/>
              <a:gd name="connsiteY879" fmla="*/ 1382554 h 2762250"/>
              <a:gd name="connsiteX880" fmla="*/ 5869781 w 6134100"/>
              <a:gd name="connsiteY880" fmla="*/ 1411129 h 2762250"/>
              <a:gd name="connsiteX881" fmla="*/ 5887879 w 6134100"/>
              <a:gd name="connsiteY881" fmla="*/ 1381601 h 2762250"/>
              <a:gd name="connsiteX882" fmla="*/ 5891689 w 6134100"/>
              <a:gd name="connsiteY882" fmla="*/ 1379696 h 2762250"/>
              <a:gd name="connsiteX883" fmla="*/ 5891689 w 6134100"/>
              <a:gd name="connsiteY883" fmla="*/ 1379696 h 2762250"/>
              <a:gd name="connsiteX884" fmla="*/ 4855369 w 6134100"/>
              <a:gd name="connsiteY884" fmla="*/ 1413986 h 2762250"/>
              <a:gd name="connsiteX885" fmla="*/ 4862037 w 6134100"/>
              <a:gd name="connsiteY885" fmla="*/ 1420654 h 2762250"/>
              <a:gd name="connsiteX886" fmla="*/ 4859179 w 6134100"/>
              <a:gd name="connsiteY886" fmla="*/ 1427321 h 2762250"/>
              <a:gd name="connsiteX887" fmla="*/ 4852512 w 6134100"/>
              <a:gd name="connsiteY887" fmla="*/ 1420654 h 2762250"/>
              <a:gd name="connsiteX888" fmla="*/ 4855369 w 6134100"/>
              <a:gd name="connsiteY888" fmla="*/ 1413986 h 2762250"/>
              <a:gd name="connsiteX889" fmla="*/ 4889659 w 6134100"/>
              <a:gd name="connsiteY889" fmla="*/ 1453991 h 2762250"/>
              <a:gd name="connsiteX890" fmla="*/ 4904899 w 6134100"/>
              <a:gd name="connsiteY890" fmla="*/ 1479709 h 2762250"/>
              <a:gd name="connsiteX891" fmla="*/ 4910614 w 6134100"/>
              <a:gd name="connsiteY891" fmla="*/ 1508284 h 2762250"/>
              <a:gd name="connsiteX892" fmla="*/ 4882991 w 6134100"/>
              <a:gd name="connsiteY892" fmla="*/ 1467326 h 2762250"/>
              <a:gd name="connsiteX893" fmla="*/ 4889659 w 6134100"/>
              <a:gd name="connsiteY893" fmla="*/ 1453991 h 2762250"/>
              <a:gd name="connsiteX894" fmla="*/ 4889659 w 6134100"/>
              <a:gd name="connsiteY894" fmla="*/ 1453991 h 2762250"/>
              <a:gd name="connsiteX895" fmla="*/ 4080034 w 6134100"/>
              <a:gd name="connsiteY895" fmla="*/ 1473041 h 2762250"/>
              <a:gd name="connsiteX896" fmla="*/ 4083844 w 6134100"/>
              <a:gd name="connsiteY896" fmla="*/ 1473994 h 2762250"/>
              <a:gd name="connsiteX897" fmla="*/ 4084796 w 6134100"/>
              <a:gd name="connsiteY897" fmla="*/ 1485424 h 2762250"/>
              <a:gd name="connsiteX898" fmla="*/ 4076224 w 6134100"/>
              <a:gd name="connsiteY898" fmla="*/ 1505426 h 2762250"/>
              <a:gd name="connsiteX899" fmla="*/ 4068604 w 6134100"/>
              <a:gd name="connsiteY899" fmla="*/ 1507331 h 2762250"/>
              <a:gd name="connsiteX900" fmla="*/ 4080034 w 6134100"/>
              <a:gd name="connsiteY900" fmla="*/ 1473041 h 2762250"/>
              <a:gd name="connsiteX901" fmla="*/ 4080034 w 6134100"/>
              <a:gd name="connsiteY901" fmla="*/ 1473041 h 2762250"/>
              <a:gd name="connsiteX902" fmla="*/ 4928712 w 6134100"/>
              <a:gd name="connsiteY902" fmla="*/ 1547336 h 2762250"/>
              <a:gd name="connsiteX903" fmla="*/ 4934426 w 6134100"/>
              <a:gd name="connsiteY903" fmla="*/ 1551146 h 2762250"/>
              <a:gd name="connsiteX904" fmla="*/ 4938237 w 6134100"/>
              <a:gd name="connsiteY904" fmla="*/ 1561624 h 2762250"/>
              <a:gd name="connsiteX905" fmla="*/ 4926806 w 6134100"/>
              <a:gd name="connsiteY905" fmla="*/ 1550194 h 2762250"/>
              <a:gd name="connsiteX906" fmla="*/ 4928712 w 6134100"/>
              <a:gd name="connsiteY906" fmla="*/ 1547336 h 2762250"/>
              <a:gd name="connsiteX907" fmla="*/ 3185636 w 6134100"/>
              <a:gd name="connsiteY907" fmla="*/ 1554956 h 2762250"/>
              <a:gd name="connsiteX908" fmla="*/ 3189446 w 6134100"/>
              <a:gd name="connsiteY908" fmla="*/ 1555909 h 2762250"/>
              <a:gd name="connsiteX909" fmla="*/ 3195161 w 6134100"/>
              <a:gd name="connsiteY909" fmla="*/ 1571149 h 2762250"/>
              <a:gd name="connsiteX910" fmla="*/ 3172301 w 6134100"/>
              <a:gd name="connsiteY910" fmla="*/ 1580674 h 2762250"/>
              <a:gd name="connsiteX911" fmla="*/ 3185636 w 6134100"/>
              <a:gd name="connsiteY911" fmla="*/ 1554956 h 2762250"/>
              <a:gd name="connsiteX912" fmla="*/ 4076224 w 6134100"/>
              <a:gd name="connsiteY912" fmla="*/ 1590199 h 2762250"/>
              <a:gd name="connsiteX913" fmla="*/ 4082891 w 6134100"/>
              <a:gd name="connsiteY913" fmla="*/ 1627346 h 2762250"/>
              <a:gd name="connsiteX914" fmla="*/ 4057174 w 6134100"/>
              <a:gd name="connsiteY914" fmla="*/ 1657826 h 2762250"/>
              <a:gd name="connsiteX915" fmla="*/ 4063841 w 6134100"/>
              <a:gd name="connsiteY915" fmla="*/ 1644491 h 2762250"/>
              <a:gd name="connsiteX916" fmla="*/ 4070509 w 6134100"/>
              <a:gd name="connsiteY916" fmla="*/ 1615916 h 2762250"/>
              <a:gd name="connsiteX917" fmla="*/ 4076224 w 6134100"/>
              <a:gd name="connsiteY917" fmla="*/ 1590199 h 2762250"/>
              <a:gd name="connsiteX918" fmla="*/ 4076224 w 6134100"/>
              <a:gd name="connsiteY918" fmla="*/ 1590199 h 2762250"/>
              <a:gd name="connsiteX919" fmla="*/ 4979194 w 6134100"/>
              <a:gd name="connsiteY919" fmla="*/ 1679734 h 2762250"/>
              <a:gd name="connsiteX920" fmla="*/ 4991576 w 6134100"/>
              <a:gd name="connsiteY920" fmla="*/ 1688306 h 2762250"/>
              <a:gd name="connsiteX921" fmla="*/ 4997292 w 6134100"/>
              <a:gd name="connsiteY921" fmla="*/ 1712119 h 2762250"/>
              <a:gd name="connsiteX922" fmla="*/ 4973479 w 6134100"/>
              <a:gd name="connsiteY922" fmla="*/ 1708309 h 2762250"/>
              <a:gd name="connsiteX923" fmla="*/ 4977289 w 6134100"/>
              <a:gd name="connsiteY923" fmla="*/ 1684496 h 2762250"/>
              <a:gd name="connsiteX924" fmla="*/ 4979194 w 6134100"/>
              <a:gd name="connsiteY924" fmla="*/ 1679734 h 2762250"/>
              <a:gd name="connsiteX925" fmla="*/ 2912269 w 6134100"/>
              <a:gd name="connsiteY925" fmla="*/ 1717834 h 2762250"/>
              <a:gd name="connsiteX926" fmla="*/ 2926556 w 6134100"/>
              <a:gd name="connsiteY926" fmla="*/ 1796891 h 2762250"/>
              <a:gd name="connsiteX927" fmla="*/ 2952274 w 6134100"/>
              <a:gd name="connsiteY927" fmla="*/ 1891189 h 2762250"/>
              <a:gd name="connsiteX928" fmla="*/ 2965609 w 6134100"/>
              <a:gd name="connsiteY928" fmla="*/ 1915001 h 2762250"/>
              <a:gd name="connsiteX929" fmla="*/ 2980849 w 6134100"/>
              <a:gd name="connsiteY929" fmla="*/ 1967389 h 2762250"/>
              <a:gd name="connsiteX930" fmla="*/ 3016091 w 6134100"/>
              <a:gd name="connsiteY930" fmla="*/ 2148364 h 2762250"/>
              <a:gd name="connsiteX931" fmla="*/ 3033236 w 6134100"/>
              <a:gd name="connsiteY931" fmla="*/ 2195989 h 2762250"/>
              <a:gd name="connsiteX932" fmla="*/ 3050381 w 6134100"/>
              <a:gd name="connsiteY932" fmla="*/ 2267426 h 2762250"/>
              <a:gd name="connsiteX933" fmla="*/ 3071336 w 6134100"/>
              <a:gd name="connsiteY933" fmla="*/ 2317909 h 2762250"/>
              <a:gd name="connsiteX934" fmla="*/ 3095149 w 6134100"/>
              <a:gd name="connsiteY934" fmla="*/ 2379821 h 2762250"/>
              <a:gd name="connsiteX935" fmla="*/ 3075146 w 6134100"/>
              <a:gd name="connsiteY935" fmla="*/ 2434114 h 2762250"/>
              <a:gd name="connsiteX936" fmla="*/ 3071336 w 6134100"/>
              <a:gd name="connsiteY936" fmla="*/ 2436971 h 2762250"/>
              <a:gd name="connsiteX937" fmla="*/ 3060859 w 6134100"/>
              <a:gd name="connsiteY937" fmla="*/ 2462689 h 2762250"/>
              <a:gd name="connsiteX938" fmla="*/ 3025616 w 6134100"/>
              <a:gd name="connsiteY938" fmla="*/ 2479834 h 2762250"/>
              <a:gd name="connsiteX939" fmla="*/ 3006566 w 6134100"/>
              <a:gd name="connsiteY939" fmla="*/ 2467451 h 2762250"/>
              <a:gd name="connsiteX940" fmla="*/ 2931319 w 6134100"/>
              <a:gd name="connsiteY940" fmla="*/ 2448401 h 2762250"/>
              <a:gd name="connsiteX941" fmla="*/ 2889409 w 6134100"/>
              <a:gd name="connsiteY941" fmla="*/ 2460784 h 2762250"/>
              <a:gd name="connsiteX942" fmla="*/ 2868454 w 6134100"/>
              <a:gd name="connsiteY942" fmla="*/ 2467451 h 2762250"/>
              <a:gd name="connsiteX943" fmla="*/ 2864644 w 6134100"/>
              <a:gd name="connsiteY943" fmla="*/ 2443639 h 2762250"/>
              <a:gd name="connsiteX944" fmla="*/ 2858929 w 6134100"/>
              <a:gd name="connsiteY944" fmla="*/ 2405539 h 2762250"/>
              <a:gd name="connsiteX945" fmla="*/ 2850356 w 6134100"/>
              <a:gd name="connsiteY945" fmla="*/ 2349341 h 2762250"/>
              <a:gd name="connsiteX946" fmla="*/ 2861786 w 6134100"/>
              <a:gd name="connsiteY946" fmla="*/ 2281714 h 2762250"/>
              <a:gd name="connsiteX947" fmla="*/ 2877026 w 6134100"/>
              <a:gd name="connsiteY947" fmla="*/ 2209324 h 2762250"/>
              <a:gd name="connsiteX948" fmla="*/ 2877979 w 6134100"/>
              <a:gd name="connsiteY948" fmla="*/ 2135029 h 2762250"/>
              <a:gd name="connsiteX949" fmla="*/ 2876074 w 6134100"/>
              <a:gd name="connsiteY949" fmla="*/ 1996916 h 2762250"/>
              <a:gd name="connsiteX950" fmla="*/ 2887504 w 6134100"/>
              <a:gd name="connsiteY950" fmla="*/ 1909286 h 2762250"/>
              <a:gd name="connsiteX951" fmla="*/ 2912269 w 6134100"/>
              <a:gd name="connsiteY951" fmla="*/ 1717834 h 2762250"/>
              <a:gd name="connsiteX952" fmla="*/ 2912269 w 6134100"/>
              <a:gd name="connsiteY952" fmla="*/ 1717834 h 2762250"/>
              <a:gd name="connsiteX953" fmla="*/ 1872139 w 6134100"/>
              <a:gd name="connsiteY953" fmla="*/ 1724501 h 2762250"/>
              <a:gd name="connsiteX954" fmla="*/ 1872139 w 6134100"/>
              <a:gd name="connsiteY954" fmla="*/ 1751171 h 2762250"/>
              <a:gd name="connsiteX955" fmla="*/ 1904524 w 6134100"/>
              <a:gd name="connsiteY955" fmla="*/ 1991201 h 2762250"/>
              <a:gd name="connsiteX956" fmla="*/ 1928336 w 6134100"/>
              <a:gd name="connsiteY956" fmla="*/ 2189321 h 2762250"/>
              <a:gd name="connsiteX957" fmla="*/ 1949291 w 6134100"/>
              <a:gd name="connsiteY957" fmla="*/ 2251234 h 2762250"/>
              <a:gd name="connsiteX958" fmla="*/ 1988344 w 6134100"/>
              <a:gd name="connsiteY958" fmla="*/ 2296001 h 2762250"/>
              <a:gd name="connsiteX959" fmla="*/ 2006441 w 6134100"/>
              <a:gd name="connsiteY959" fmla="*/ 2393156 h 2762250"/>
              <a:gd name="connsiteX960" fmla="*/ 1983581 w 6134100"/>
              <a:gd name="connsiteY960" fmla="*/ 2487454 h 2762250"/>
              <a:gd name="connsiteX961" fmla="*/ 1954054 w 6134100"/>
              <a:gd name="connsiteY961" fmla="*/ 2476024 h 2762250"/>
              <a:gd name="connsiteX962" fmla="*/ 1934051 w 6134100"/>
              <a:gd name="connsiteY962" fmla="*/ 2477929 h 2762250"/>
              <a:gd name="connsiteX963" fmla="*/ 1831181 w 6134100"/>
              <a:gd name="connsiteY963" fmla="*/ 2487454 h 2762250"/>
              <a:gd name="connsiteX964" fmla="*/ 1807369 w 6134100"/>
              <a:gd name="connsiteY964" fmla="*/ 2486501 h 2762250"/>
              <a:gd name="connsiteX965" fmla="*/ 1788319 w 6134100"/>
              <a:gd name="connsiteY965" fmla="*/ 2492216 h 2762250"/>
              <a:gd name="connsiteX966" fmla="*/ 1769269 w 6134100"/>
              <a:gd name="connsiteY966" fmla="*/ 2485549 h 2762250"/>
              <a:gd name="connsiteX967" fmla="*/ 1734026 w 6134100"/>
              <a:gd name="connsiteY967" fmla="*/ 2478881 h 2762250"/>
              <a:gd name="connsiteX968" fmla="*/ 1698784 w 6134100"/>
              <a:gd name="connsiteY968" fmla="*/ 2485549 h 2762250"/>
              <a:gd name="connsiteX969" fmla="*/ 1677829 w 6134100"/>
              <a:gd name="connsiteY969" fmla="*/ 2492216 h 2762250"/>
              <a:gd name="connsiteX970" fmla="*/ 1656874 w 6134100"/>
              <a:gd name="connsiteY970" fmla="*/ 2492216 h 2762250"/>
              <a:gd name="connsiteX971" fmla="*/ 1645444 w 6134100"/>
              <a:gd name="connsiteY971" fmla="*/ 2441734 h 2762250"/>
              <a:gd name="connsiteX972" fmla="*/ 1637824 w 6134100"/>
              <a:gd name="connsiteY972" fmla="*/ 2373154 h 2762250"/>
              <a:gd name="connsiteX973" fmla="*/ 1679734 w 6134100"/>
              <a:gd name="connsiteY973" fmla="*/ 2322671 h 2762250"/>
              <a:gd name="connsiteX974" fmla="*/ 1714024 w 6134100"/>
              <a:gd name="connsiteY974" fmla="*/ 2285524 h 2762250"/>
              <a:gd name="connsiteX975" fmla="*/ 1714976 w 6134100"/>
              <a:gd name="connsiteY975" fmla="*/ 2266474 h 2762250"/>
              <a:gd name="connsiteX976" fmla="*/ 1727359 w 6134100"/>
              <a:gd name="connsiteY976" fmla="*/ 2211229 h 2762250"/>
              <a:gd name="connsiteX977" fmla="*/ 1740694 w 6134100"/>
              <a:gd name="connsiteY977" fmla="*/ 2137886 h 2762250"/>
              <a:gd name="connsiteX978" fmla="*/ 1769269 w 6134100"/>
              <a:gd name="connsiteY978" fmla="*/ 2043589 h 2762250"/>
              <a:gd name="connsiteX979" fmla="*/ 1862614 w 6134100"/>
              <a:gd name="connsiteY979" fmla="*/ 1745456 h 2762250"/>
              <a:gd name="connsiteX980" fmla="*/ 1872139 w 6134100"/>
              <a:gd name="connsiteY980" fmla="*/ 1724501 h 2762250"/>
              <a:gd name="connsiteX981" fmla="*/ 1872139 w 6134100"/>
              <a:gd name="connsiteY981" fmla="*/ 1724501 h 2762250"/>
              <a:gd name="connsiteX982" fmla="*/ 3807619 w 6134100"/>
              <a:gd name="connsiteY982" fmla="*/ 1812131 h 2762250"/>
              <a:gd name="connsiteX983" fmla="*/ 3807619 w 6134100"/>
              <a:gd name="connsiteY983" fmla="*/ 1901666 h 2762250"/>
              <a:gd name="connsiteX984" fmla="*/ 3826669 w 6134100"/>
              <a:gd name="connsiteY984" fmla="*/ 2027396 h 2762250"/>
              <a:gd name="connsiteX985" fmla="*/ 3851434 w 6134100"/>
              <a:gd name="connsiteY985" fmla="*/ 2227421 h 2762250"/>
              <a:gd name="connsiteX986" fmla="*/ 3840956 w 6134100"/>
              <a:gd name="connsiteY986" fmla="*/ 2289334 h 2762250"/>
              <a:gd name="connsiteX987" fmla="*/ 3833336 w 6134100"/>
              <a:gd name="connsiteY987" fmla="*/ 2300764 h 2762250"/>
              <a:gd name="connsiteX988" fmla="*/ 3837146 w 6134100"/>
              <a:gd name="connsiteY988" fmla="*/ 2339816 h 2762250"/>
              <a:gd name="connsiteX989" fmla="*/ 3876199 w 6134100"/>
              <a:gd name="connsiteY989" fmla="*/ 2349341 h 2762250"/>
              <a:gd name="connsiteX990" fmla="*/ 3882866 w 6134100"/>
              <a:gd name="connsiteY990" fmla="*/ 2390299 h 2762250"/>
              <a:gd name="connsiteX991" fmla="*/ 3870484 w 6134100"/>
              <a:gd name="connsiteY991" fmla="*/ 2458879 h 2762250"/>
              <a:gd name="connsiteX992" fmla="*/ 3859054 w 6134100"/>
              <a:gd name="connsiteY992" fmla="*/ 2504599 h 2762250"/>
              <a:gd name="connsiteX993" fmla="*/ 3840004 w 6134100"/>
              <a:gd name="connsiteY993" fmla="*/ 2510314 h 2762250"/>
              <a:gd name="connsiteX994" fmla="*/ 3654266 w 6134100"/>
              <a:gd name="connsiteY994" fmla="*/ 2496026 h 2762250"/>
              <a:gd name="connsiteX995" fmla="*/ 3579971 w 6134100"/>
              <a:gd name="connsiteY995" fmla="*/ 2492216 h 2762250"/>
              <a:gd name="connsiteX996" fmla="*/ 3570446 w 6134100"/>
              <a:gd name="connsiteY996" fmla="*/ 2459831 h 2762250"/>
              <a:gd name="connsiteX997" fmla="*/ 3563779 w 6134100"/>
              <a:gd name="connsiteY997" fmla="*/ 2404586 h 2762250"/>
              <a:gd name="connsiteX998" fmla="*/ 3598069 w 6134100"/>
              <a:gd name="connsiteY998" fmla="*/ 2377916 h 2762250"/>
              <a:gd name="connsiteX999" fmla="*/ 3635216 w 6134100"/>
              <a:gd name="connsiteY999" fmla="*/ 2362676 h 2762250"/>
              <a:gd name="connsiteX1000" fmla="*/ 3627596 w 6134100"/>
              <a:gd name="connsiteY1000" fmla="*/ 2313146 h 2762250"/>
              <a:gd name="connsiteX1001" fmla="*/ 3628549 w 6134100"/>
              <a:gd name="connsiteY1001" fmla="*/ 2305526 h 2762250"/>
              <a:gd name="connsiteX1002" fmla="*/ 3626644 w 6134100"/>
              <a:gd name="connsiteY1002" fmla="*/ 2247424 h 2762250"/>
              <a:gd name="connsiteX1003" fmla="*/ 3651409 w 6134100"/>
              <a:gd name="connsiteY1003" fmla="*/ 2123599 h 2762250"/>
              <a:gd name="connsiteX1004" fmla="*/ 3680936 w 6134100"/>
              <a:gd name="connsiteY1004" fmla="*/ 2038826 h 2762250"/>
              <a:gd name="connsiteX1005" fmla="*/ 3718084 w 6134100"/>
              <a:gd name="connsiteY1005" fmla="*/ 1970246 h 2762250"/>
              <a:gd name="connsiteX1006" fmla="*/ 3777139 w 6134100"/>
              <a:gd name="connsiteY1006" fmla="*/ 1873091 h 2762250"/>
              <a:gd name="connsiteX1007" fmla="*/ 3807619 w 6134100"/>
              <a:gd name="connsiteY1007" fmla="*/ 1812131 h 2762250"/>
              <a:gd name="connsiteX1008" fmla="*/ 3807619 w 6134100"/>
              <a:gd name="connsiteY1008" fmla="*/ 1812131 h 2762250"/>
              <a:gd name="connsiteX1009" fmla="*/ 4662964 w 6134100"/>
              <a:gd name="connsiteY1009" fmla="*/ 1883569 h 2762250"/>
              <a:gd name="connsiteX1010" fmla="*/ 4677251 w 6134100"/>
              <a:gd name="connsiteY1010" fmla="*/ 1935004 h 2762250"/>
              <a:gd name="connsiteX1011" fmla="*/ 4725829 w 6134100"/>
              <a:gd name="connsiteY1011" fmla="*/ 2066449 h 2762250"/>
              <a:gd name="connsiteX1012" fmla="*/ 4764881 w 6134100"/>
              <a:gd name="connsiteY1012" fmla="*/ 2176939 h 2762250"/>
              <a:gd name="connsiteX1013" fmla="*/ 4801076 w 6134100"/>
              <a:gd name="connsiteY1013" fmla="*/ 2289334 h 2762250"/>
              <a:gd name="connsiteX1014" fmla="*/ 4814412 w 6134100"/>
              <a:gd name="connsiteY1014" fmla="*/ 2359819 h 2762250"/>
              <a:gd name="connsiteX1015" fmla="*/ 4819174 w 6134100"/>
              <a:gd name="connsiteY1015" fmla="*/ 2409349 h 2762250"/>
              <a:gd name="connsiteX1016" fmla="*/ 4823937 w 6134100"/>
              <a:gd name="connsiteY1016" fmla="*/ 2426494 h 2762250"/>
              <a:gd name="connsiteX1017" fmla="*/ 4815364 w 6134100"/>
              <a:gd name="connsiteY1017" fmla="*/ 2432209 h 2762250"/>
              <a:gd name="connsiteX1018" fmla="*/ 4802981 w 6134100"/>
              <a:gd name="connsiteY1018" fmla="*/ 2429351 h 2762250"/>
              <a:gd name="connsiteX1019" fmla="*/ 4788694 w 6134100"/>
              <a:gd name="connsiteY1019" fmla="*/ 2424589 h 2762250"/>
              <a:gd name="connsiteX1020" fmla="*/ 4768691 w 6134100"/>
              <a:gd name="connsiteY1020" fmla="*/ 2427446 h 2762250"/>
              <a:gd name="connsiteX1021" fmla="*/ 4781074 w 6134100"/>
              <a:gd name="connsiteY1021" fmla="*/ 2437924 h 2762250"/>
              <a:gd name="connsiteX1022" fmla="*/ 4819174 w 6134100"/>
              <a:gd name="connsiteY1022" fmla="*/ 2459831 h 2762250"/>
              <a:gd name="connsiteX1023" fmla="*/ 4810601 w 6134100"/>
              <a:gd name="connsiteY1023" fmla="*/ 2475071 h 2762250"/>
              <a:gd name="connsiteX1024" fmla="*/ 4810601 w 6134100"/>
              <a:gd name="connsiteY1024" fmla="*/ 2489359 h 2762250"/>
              <a:gd name="connsiteX1025" fmla="*/ 4795362 w 6134100"/>
              <a:gd name="connsiteY1025" fmla="*/ 2501741 h 2762250"/>
              <a:gd name="connsiteX1026" fmla="*/ 4778216 w 6134100"/>
              <a:gd name="connsiteY1026" fmla="*/ 2516029 h 2762250"/>
              <a:gd name="connsiteX1027" fmla="*/ 4772501 w 6134100"/>
              <a:gd name="connsiteY1027" fmla="*/ 2530316 h 2762250"/>
              <a:gd name="connsiteX1028" fmla="*/ 4763929 w 6134100"/>
              <a:gd name="connsiteY1028" fmla="*/ 2514124 h 2762250"/>
              <a:gd name="connsiteX1029" fmla="*/ 4750594 w 6134100"/>
              <a:gd name="connsiteY1029" fmla="*/ 2506504 h 2762250"/>
              <a:gd name="connsiteX1030" fmla="*/ 4719162 w 6134100"/>
              <a:gd name="connsiteY1030" fmla="*/ 2505551 h 2762250"/>
              <a:gd name="connsiteX1031" fmla="*/ 4699159 w 6134100"/>
              <a:gd name="connsiteY1031" fmla="*/ 2497931 h 2762250"/>
              <a:gd name="connsiteX1032" fmla="*/ 4698206 w 6134100"/>
              <a:gd name="connsiteY1032" fmla="*/ 2516981 h 2762250"/>
              <a:gd name="connsiteX1033" fmla="*/ 4667726 w 6134100"/>
              <a:gd name="connsiteY1033" fmla="*/ 2514124 h 2762250"/>
              <a:gd name="connsiteX1034" fmla="*/ 4682966 w 6134100"/>
              <a:gd name="connsiteY1034" fmla="*/ 2534126 h 2762250"/>
              <a:gd name="connsiteX1035" fmla="*/ 4689634 w 6134100"/>
              <a:gd name="connsiteY1035" fmla="*/ 2545556 h 2762250"/>
              <a:gd name="connsiteX1036" fmla="*/ 4675347 w 6134100"/>
              <a:gd name="connsiteY1036" fmla="*/ 2534126 h 2762250"/>
              <a:gd name="connsiteX1037" fmla="*/ 4659154 w 6134100"/>
              <a:gd name="connsiteY1037" fmla="*/ 2531269 h 2762250"/>
              <a:gd name="connsiteX1038" fmla="*/ 4640104 w 6134100"/>
              <a:gd name="connsiteY1038" fmla="*/ 2533174 h 2762250"/>
              <a:gd name="connsiteX1039" fmla="*/ 4612481 w 6134100"/>
              <a:gd name="connsiteY1039" fmla="*/ 2531269 h 2762250"/>
              <a:gd name="connsiteX1040" fmla="*/ 4587716 w 6134100"/>
              <a:gd name="connsiteY1040" fmla="*/ 2535079 h 2762250"/>
              <a:gd name="connsiteX1041" fmla="*/ 4567714 w 6134100"/>
              <a:gd name="connsiteY1041" fmla="*/ 2533174 h 2762250"/>
              <a:gd name="connsiteX1042" fmla="*/ 4552474 w 6134100"/>
              <a:gd name="connsiteY1042" fmla="*/ 2465546 h 2762250"/>
              <a:gd name="connsiteX1043" fmla="*/ 4556284 w 6134100"/>
              <a:gd name="connsiteY1043" fmla="*/ 2394109 h 2762250"/>
              <a:gd name="connsiteX1044" fmla="*/ 4569619 w 6134100"/>
              <a:gd name="connsiteY1044" fmla="*/ 2392204 h 2762250"/>
              <a:gd name="connsiteX1045" fmla="*/ 4587716 w 6134100"/>
              <a:gd name="connsiteY1045" fmla="*/ 2391251 h 2762250"/>
              <a:gd name="connsiteX1046" fmla="*/ 4597241 w 6134100"/>
              <a:gd name="connsiteY1046" fmla="*/ 2376011 h 2762250"/>
              <a:gd name="connsiteX1047" fmla="*/ 4600099 w 6134100"/>
              <a:gd name="connsiteY1047" fmla="*/ 2360771 h 2762250"/>
              <a:gd name="connsiteX1048" fmla="*/ 4601051 w 6134100"/>
              <a:gd name="connsiteY1048" fmla="*/ 2342674 h 2762250"/>
              <a:gd name="connsiteX1049" fmla="*/ 4593431 w 6134100"/>
              <a:gd name="connsiteY1049" fmla="*/ 2224564 h 2762250"/>
              <a:gd name="connsiteX1050" fmla="*/ 4602956 w 6134100"/>
              <a:gd name="connsiteY1050" fmla="*/ 2110264 h 2762250"/>
              <a:gd name="connsiteX1051" fmla="*/ 4619149 w 6134100"/>
              <a:gd name="connsiteY1051" fmla="*/ 1991201 h 2762250"/>
              <a:gd name="connsiteX1052" fmla="*/ 4646772 w 6134100"/>
              <a:gd name="connsiteY1052" fmla="*/ 1925479 h 2762250"/>
              <a:gd name="connsiteX1053" fmla="*/ 4662964 w 6134100"/>
              <a:gd name="connsiteY1053" fmla="*/ 1883569 h 2762250"/>
              <a:gd name="connsiteX1054" fmla="*/ 4662964 w 6134100"/>
              <a:gd name="connsiteY1054" fmla="*/ 1883569 h 2762250"/>
              <a:gd name="connsiteX1055" fmla="*/ 5953601 w 6134100"/>
              <a:gd name="connsiteY1055" fmla="*/ 2255044 h 2762250"/>
              <a:gd name="connsiteX1056" fmla="*/ 5954554 w 6134100"/>
              <a:gd name="connsiteY1056" fmla="*/ 2260759 h 2762250"/>
              <a:gd name="connsiteX1057" fmla="*/ 5963126 w 6134100"/>
              <a:gd name="connsiteY1057" fmla="*/ 2258854 h 2762250"/>
              <a:gd name="connsiteX1058" fmla="*/ 5968842 w 6134100"/>
              <a:gd name="connsiteY1058" fmla="*/ 2285524 h 2762250"/>
              <a:gd name="connsiteX1059" fmla="*/ 5983129 w 6134100"/>
              <a:gd name="connsiteY1059" fmla="*/ 2337911 h 2762250"/>
              <a:gd name="connsiteX1060" fmla="*/ 5999321 w 6134100"/>
              <a:gd name="connsiteY1060" fmla="*/ 2388394 h 2762250"/>
              <a:gd name="connsiteX1061" fmla="*/ 5957412 w 6134100"/>
              <a:gd name="connsiteY1061" fmla="*/ 2553176 h 2762250"/>
              <a:gd name="connsiteX1062" fmla="*/ 5940267 w 6134100"/>
              <a:gd name="connsiteY1062" fmla="*/ 2592229 h 2762250"/>
              <a:gd name="connsiteX1063" fmla="*/ 5905024 w 6134100"/>
              <a:gd name="connsiteY1063" fmla="*/ 2594134 h 2762250"/>
              <a:gd name="connsiteX1064" fmla="*/ 5859304 w 6134100"/>
              <a:gd name="connsiteY1064" fmla="*/ 2592229 h 2762250"/>
              <a:gd name="connsiteX1065" fmla="*/ 5840254 w 6134100"/>
              <a:gd name="connsiteY1065" fmla="*/ 2595086 h 2762250"/>
              <a:gd name="connsiteX1066" fmla="*/ 5832634 w 6134100"/>
              <a:gd name="connsiteY1066" fmla="*/ 2596039 h 2762250"/>
              <a:gd name="connsiteX1067" fmla="*/ 5754529 w 6134100"/>
              <a:gd name="connsiteY1067" fmla="*/ 2591276 h 2762250"/>
              <a:gd name="connsiteX1068" fmla="*/ 5624037 w 6134100"/>
              <a:gd name="connsiteY1068" fmla="*/ 2588419 h 2762250"/>
              <a:gd name="connsiteX1069" fmla="*/ 5571649 w 6134100"/>
              <a:gd name="connsiteY1069" fmla="*/ 2568416 h 2762250"/>
              <a:gd name="connsiteX1070" fmla="*/ 5604034 w 6134100"/>
              <a:gd name="connsiteY1070" fmla="*/ 2512219 h 2762250"/>
              <a:gd name="connsiteX1071" fmla="*/ 5601176 w 6134100"/>
              <a:gd name="connsiteY1071" fmla="*/ 2434114 h 2762250"/>
              <a:gd name="connsiteX1072" fmla="*/ 5595462 w 6134100"/>
              <a:gd name="connsiteY1072" fmla="*/ 2410301 h 2762250"/>
              <a:gd name="connsiteX1073" fmla="*/ 5592604 w 6134100"/>
              <a:gd name="connsiteY1073" fmla="*/ 2407444 h 2762250"/>
              <a:gd name="connsiteX1074" fmla="*/ 5579269 w 6134100"/>
              <a:gd name="connsiteY1074" fmla="*/ 2389346 h 2762250"/>
              <a:gd name="connsiteX1075" fmla="*/ 5642134 w 6134100"/>
              <a:gd name="connsiteY1075" fmla="*/ 2383631 h 2762250"/>
              <a:gd name="connsiteX1076" fmla="*/ 5731669 w 6134100"/>
              <a:gd name="connsiteY1076" fmla="*/ 2376011 h 2762250"/>
              <a:gd name="connsiteX1077" fmla="*/ 5885021 w 6134100"/>
              <a:gd name="connsiteY1077" fmla="*/ 2291239 h 2762250"/>
              <a:gd name="connsiteX1078" fmla="*/ 5904071 w 6134100"/>
              <a:gd name="connsiteY1078" fmla="*/ 2289334 h 2762250"/>
              <a:gd name="connsiteX1079" fmla="*/ 5922169 w 6134100"/>
              <a:gd name="connsiteY1079" fmla="*/ 2294096 h 2762250"/>
              <a:gd name="connsiteX1080" fmla="*/ 5937409 w 6134100"/>
              <a:gd name="connsiteY1080" fmla="*/ 2264569 h 2762250"/>
              <a:gd name="connsiteX1081" fmla="*/ 5949792 w 6134100"/>
              <a:gd name="connsiteY1081" fmla="*/ 2259806 h 2762250"/>
              <a:gd name="connsiteX1082" fmla="*/ 5953601 w 6134100"/>
              <a:gd name="connsiteY1082" fmla="*/ 2255044 h 2762250"/>
              <a:gd name="connsiteX1083" fmla="*/ 5953601 w 6134100"/>
              <a:gd name="connsiteY1083" fmla="*/ 2255044 h 2762250"/>
              <a:gd name="connsiteX1084" fmla="*/ 5207794 w 6134100"/>
              <a:gd name="connsiteY1084" fmla="*/ 2317909 h 2762250"/>
              <a:gd name="connsiteX1085" fmla="*/ 5214462 w 6134100"/>
              <a:gd name="connsiteY1085" fmla="*/ 2324576 h 2762250"/>
              <a:gd name="connsiteX1086" fmla="*/ 5207794 w 6134100"/>
              <a:gd name="connsiteY1086" fmla="*/ 2331244 h 2762250"/>
              <a:gd name="connsiteX1087" fmla="*/ 5201126 w 6134100"/>
              <a:gd name="connsiteY1087" fmla="*/ 2324576 h 2762250"/>
              <a:gd name="connsiteX1088" fmla="*/ 5207794 w 6134100"/>
              <a:gd name="connsiteY1088" fmla="*/ 2317909 h 2762250"/>
              <a:gd name="connsiteX1089" fmla="*/ 715804 w 6134100"/>
              <a:gd name="connsiteY1089" fmla="*/ 2336006 h 2762250"/>
              <a:gd name="connsiteX1090" fmla="*/ 796766 w 6134100"/>
              <a:gd name="connsiteY1090" fmla="*/ 2336006 h 2762250"/>
              <a:gd name="connsiteX1091" fmla="*/ 794861 w 6134100"/>
              <a:gd name="connsiteY1091" fmla="*/ 2362676 h 2762250"/>
              <a:gd name="connsiteX1092" fmla="*/ 783431 w 6134100"/>
              <a:gd name="connsiteY1092" fmla="*/ 2417921 h 2762250"/>
              <a:gd name="connsiteX1093" fmla="*/ 772954 w 6134100"/>
              <a:gd name="connsiteY1093" fmla="*/ 2465546 h 2762250"/>
              <a:gd name="connsiteX1094" fmla="*/ 772954 w 6134100"/>
              <a:gd name="connsiteY1094" fmla="*/ 2485549 h 2762250"/>
              <a:gd name="connsiteX1095" fmla="*/ 709136 w 6134100"/>
              <a:gd name="connsiteY1095" fmla="*/ 2485549 h 2762250"/>
              <a:gd name="connsiteX1096" fmla="*/ 645319 w 6134100"/>
              <a:gd name="connsiteY1096" fmla="*/ 2486501 h 2762250"/>
              <a:gd name="connsiteX1097" fmla="*/ 645319 w 6134100"/>
              <a:gd name="connsiteY1097" fmla="*/ 2464594 h 2762250"/>
              <a:gd name="connsiteX1098" fmla="*/ 667226 w 6134100"/>
              <a:gd name="connsiteY1098" fmla="*/ 2418874 h 2762250"/>
              <a:gd name="connsiteX1099" fmla="*/ 702469 w 6134100"/>
              <a:gd name="connsiteY1099" fmla="*/ 2365534 h 2762250"/>
              <a:gd name="connsiteX1100" fmla="*/ 715804 w 6134100"/>
              <a:gd name="connsiteY1100" fmla="*/ 2336006 h 2762250"/>
              <a:gd name="connsiteX1101" fmla="*/ 715804 w 6134100"/>
              <a:gd name="connsiteY1101" fmla="*/ 2336006 h 2762250"/>
              <a:gd name="connsiteX1102" fmla="*/ 5198269 w 6134100"/>
              <a:gd name="connsiteY1102" fmla="*/ 2336006 h 2762250"/>
              <a:gd name="connsiteX1103" fmla="*/ 5201126 w 6134100"/>
              <a:gd name="connsiteY1103" fmla="*/ 2342674 h 2762250"/>
              <a:gd name="connsiteX1104" fmla="*/ 5194459 w 6134100"/>
              <a:gd name="connsiteY1104" fmla="*/ 2349341 h 2762250"/>
              <a:gd name="connsiteX1105" fmla="*/ 5191601 w 6134100"/>
              <a:gd name="connsiteY1105" fmla="*/ 2342674 h 2762250"/>
              <a:gd name="connsiteX1106" fmla="*/ 5198269 w 6134100"/>
              <a:gd name="connsiteY1106" fmla="*/ 2336006 h 2762250"/>
              <a:gd name="connsiteX1107" fmla="*/ 5377339 w 6134100"/>
              <a:gd name="connsiteY1107" fmla="*/ 2346484 h 2762250"/>
              <a:gd name="connsiteX1108" fmla="*/ 5382101 w 6134100"/>
              <a:gd name="connsiteY1108" fmla="*/ 2363629 h 2762250"/>
              <a:gd name="connsiteX1109" fmla="*/ 5396389 w 6134100"/>
              <a:gd name="connsiteY1109" fmla="*/ 2380774 h 2762250"/>
              <a:gd name="connsiteX1110" fmla="*/ 5475446 w 6134100"/>
              <a:gd name="connsiteY1110" fmla="*/ 2433161 h 2762250"/>
              <a:gd name="connsiteX1111" fmla="*/ 5464969 w 6134100"/>
              <a:gd name="connsiteY1111" fmla="*/ 2462689 h 2762250"/>
              <a:gd name="connsiteX1112" fmla="*/ 5452587 w 6134100"/>
              <a:gd name="connsiteY1112" fmla="*/ 2499836 h 2762250"/>
              <a:gd name="connsiteX1113" fmla="*/ 5426869 w 6134100"/>
              <a:gd name="connsiteY1113" fmla="*/ 2553176 h 2762250"/>
              <a:gd name="connsiteX1114" fmla="*/ 5416392 w 6134100"/>
              <a:gd name="connsiteY1114" fmla="*/ 2571274 h 2762250"/>
              <a:gd name="connsiteX1115" fmla="*/ 5379244 w 6134100"/>
              <a:gd name="connsiteY1115" fmla="*/ 2580799 h 2762250"/>
              <a:gd name="connsiteX1116" fmla="*/ 5333524 w 6134100"/>
              <a:gd name="connsiteY1116" fmla="*/ 2565559 h 2762250"/>
              <a:gd name="connsiteX1117" fmla="*/ 5349717 w 6134100"/>
              <a:gd name="connsiteY1117" fmla="*/ 2555081 h 2762250"/>
              <a:gd name="connsiteX1118" fmla="*/ 5368767 w 6134100"/>
              <a:gd name="connsiteY1118" fmla="*/ 2543651 h 2762250"/>
              <a:gd name="connsiteX1119" fmla="*/ 5380196 w 6134100"/>
              <a:gd name="connsiteY1119" fmla="*/ 2525554 h 2762250"/>
              <a:gd name="connsiteX1120" fmla="*/ 5384006 w 6134100"/>
              <a:gd name="connsiteY1120" fmla="*/ 2516029 h 2762250"/>
              <a:gd name="connsiteX1121" fmla="*/ 5403056 w 6134100"/>
              <a:gd name="connsiteY1121" fmla="*/ 2490311 h 2762250"/>
              <a:gd name="connsiteX1122" fmla="*/ 5408771 w 6134100"/>
              <a:gd name="connsiteY1122" fmla="*/ 2457926 h 2762250"/>
              <a:gd name="connsiteX1123" fmla="*/ 5392579 w 6134100"/>
              <a:gd name="connsiteY1123" fmla="*/ 2470309 h 2762250"/>
              <a:gd name="connsiteX1124" fmla="*/ 5353526 w 6134100"/>
              <a:gd name="connsiteY1124" fmla="*/ 2473166 h 2762250"/>
              <a:gd name="connsiteX1125" fmla="*/ 5353526 w 6134100"/>
              <a:gd name="connsiteY1125" fmla="*/ 2450306 h 2762250"/>
              <a:gd name="connsiteX1126" fmla="*/ 5354479 w 6134100"/>
              <a:gd name="connsiteY1126" fmla="*/ 2431256 h 2762250"/>
              <a:gd name="connsiteX1127" fmla="*/ 5366862 w 6134100"/>
              <a:gd name="connsiteY1127" fmla="*/ 2413159 h 2762250"/>
              <a:gd name="connsiteX1128" fmla="*/ 5385912 w 6134100"/>
              <a:gd name="connsiteY1128" fmla="*/ 2395061 h 2762250"/>
              <a:gd name="connsiteX1129" fmla="*/ 5367814 w 6134100"/>
              <a:gd name="connsiteY1129" fmla="*/ 2396014 h 2762250"/>
              <a:gd name="connsiteX1130" fmla="*/ 5371624 w 6134100"/>
              <a:gd name="connsiteY1130" fmla="*/ 2363629 h 2762250"/>
              <a:gd name="connsiteX1131" fmla="*/ 5377339 w 6134100"/>
              <a:gd name="connsiteY1131" fmla="*/ 2346484 h 2762250"/>
              <a:gd name="connsiteX1132" fmla="*/ 5377339 w 6134100"/>
              <a:gd name="connsiteY1132" fmla="*/ 2346484 h 2762250"/>
              <a:gd name="connsiteX1133" fmla="*/ 5022056 w 6134100"/>
              <a:gd name="connsiteY1133" fmla="*/ 2405539 h 2762250"/>
              <a:gd name="connsiteX1134" fmla="*/ 5028724 w 6134100"/>
              <a:gd name="connsiteY1134" fmla="*/ 2412206 h 2762250"/>
              <a:gd name="connsiteX1135" fmla="*/ 5025867 w 6134100"/>
              <a:gd name="connsiteY1135" fmla="*/ 2418874 h 2762250"/>
              <a:gd name="connsiteX1136" fmla="*/ 5019199 w 6134100"/>
              <a:gd name="connsiteY1136" fmla="*/ 2412206 h 2762250"/>
              <a:gd name="connsiteX1137" fmla="*/ 5022056 w 6134100"/>
              <a:gd name="connsiteY1137" fmla="*/ 2405539 h 2762250"/>
              <a:gd name="connsiteX1138" fmla="*/ 3045619 w 6134100"/>
              <a:gd name="connsiteY1138" fmla="*/ 2445544 h 2762250"/>
              <a:gd name="connsiteX1139" fmla="*/ 3045619 w 6134100"/>
              <a:gd name="connsiteY1139" fmla="*/ 2449354 h 2762250"/>
              <a:gd name="connsiteX1140" fmla="*/ 3055144 w 6134100"/>
              <a:gd name="connsiteY1140" fmla="*/ 2456021 h 2762250"/>
              <a:gd name="connsiteX1141" fmla="*/ 3051334 w 6134100"/>
              <a:gd name="connsiteY1141" fmla="*/ 2447449 h 2762250"/>
              <a:gd name="connsiteX1142" fmla="*/ 3047524 w 6134100"/>
              <a:gd name="connsiteY1142" fmla="*/ 2446496 h 2762250"/>
              <a:gd name="connsiteX1143" fmla="*/ 3045619 w 6134100"/>
              <a:gd name="connsiteY1143" fmla="*/ 2445544 h 2762250"/>
              <a:gd name="connsiteX1144" fmla="*/ 3045619 w 6134100"/>
              <a:gd name="connsiteY1144" fmla="*/ 2445544 h 2762250"/>
              <a:gd name="connsiteX1145" fmla="*/ 5132546 w 6134100"/>
              <a:gd name="connsiteY1145" fmla="*/ 2463641 h 2762250"/>
              <a:gd name="connsiteX1146" fmla="*/ 5137309 w 6134100"/>
              <a:gd name="connsiteY1146" fmla="*/ 2464594 h 2762250"/>
              <a:gd name="connsiteX1147" fmla="*/ 5143976 w 6134100"/>
              <a:gd name="connsiteY1147" fmla="*/ 2471261 h 2762250"/>
              <a:gd name="connsiteX1148" fmla="*/ 5137309 w 6134100"/>
              <a:gd name="connsiteY1148" fmla="*/ 2474119 h 2762250"/>
              <a:gd name="connsiteX1149" fmla="*/ 5130642 w 6134100"/>
              <a:gd name="connsiteY1149" fmla="*/ 2467451 h 2762250"/>
              <a:gd name="connsiteX1150" fmla="*/ 5132546 w 6134100"/>
              <a:gd name="connsiteY1150" fmla="*/ 2463641 h 2762250"/>
              <a:gd name="connsiteX1151" fmla="*/ 4826794 w 6134100"/>
              <a:gd name="connsiteY1151" fmla="*/ 2483644 h 2762250"/>
              <a:gd name="connsiteX1152" fmla="*/ 4835366 w 6134100"/>
              <a:gd name="connsiteY1152" fmla="*/ 2485549 h 2762250"/>
              <a:gd name="connsiteX1153" fmla="*/ 4860131 w 6134100"/>
              <a:gd name="connsiteY1153" fmla="*/ 2501741 h 2762250"/>
              <a:gd name="connsiteX1154" fmla="*/ 4861084 w 6134100"/>
              <a:gd name="connsiteY1154" fmla="*/ 2511266 h 2762250"/>
              <a:gd name="connsiteX1155" fmla="*/ 4842034 w 6134100"/>
              <a:gd name="connsiteY1155" fmla="*/ 2515076 h 2762250"/>
              <a:gd name="connsiteX1156" fmla="*/ 4838224 w 6134100"/>
              <a:gd name="connsiteY1156" fmla="*/ 2514124 h 2762250"/>
              <a:gd name="connsiteX1157" fmla="*/ 4832509 w 6134100"/>
              <a:gd name="connsiteY1157" fmla="*/ 2494121 h 2762250"/>
              <a:gd name="connsiteX1158" fmla="*/ 4826794 w 6134100"/>
              <a:gd name="connsiteY1158" fmla="*/ 2483644 h 2762250"/>
              <a:gd name="connsiteX1159" fmla="*/ 4826794 w 6134100"/>
              <a:gd name="connsiteY1159" fmla="*/ 2483644 h 2762250"/>
              <a:gd name="connsiteX1160" fmla="*/ 4787741 w 6134100"/>
              <a:gd name="connsiteY1160" fmla="*/ 2508409 h 2762250"/>
              <a:gd name="connsiteX1161" fmla="*/ 4798219 w 6134100"/>
              <a:gd name="connsiteY1161" fmla="*/ 2512219 h 2762250"/>
              <a:gd name="connsiteX1162" fmla="*/ 4810601 w 6134100"/>
              <a:gd name="connsiteY1162" fmla="*/ 2528411 h 2762250"/>
              <a:gd name="connsiteX1163" fmla="*/ 4791551 w 6134100"/>
              <a:gd name="connsiteY1163" fmla="*/ 2525554 h 2762250"/>
              <a:gd name="connsiteX1164" fmla="*/ 4787741 w 6134100"/>
              <a:gd name="connsiteY1164" fmla="*/ 2508409 h 2762250"/>
              <a:gd name="connsiteX1165" fmla="*/ 4787741 w 6134100"/>
              <a:gd name="connsiteY1165" fmla="*/ 2508409 h 2762250"/>
              <a:gd name="connsiteX1166" fmla="*/ 4868704 w 6134100"/>
              <a:gd name="connsiteY1166" fmla="*/ 2525554 h 2762250"/>
              <a:gd name="connsiteX1167" fmla="*/ 4873466 w 6134100"/>
              <a:gd name="connsiteY1167" fmla="*/ 2527459 h 2762250"/>
              <a:gd name="connsiteX1168" fmla="*/ 4864894 w 6134100"/>
              <a:gd name="connsiteY1168" fmla="*/ 2530316 h 2762250"/>
              <a:gd name="connsiteX1169" fmla="*/ 4861084 w 6134100"/>
              <a:gd name="connsiteY1169" fmla="*/ 2526506 h 2762250"/>
              <a:gd name="connsiteX1170" fmla="*/ 4868704 w 6134100"/>
              <a:gd name="connsiteY1170" fmla="*/ 2525554 h 276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6134100" h="2762250">
                <a:moveTo>
                  <a:pt x="2576036" y="7144"/>
                </a:moveTo>
                <a:cubicBezTo>
                  <a:pt x="2571274" y="7144"/>
                  <a:pt x="2565559" y="9049"/>
                  <a:pt x="2558891" y="11906"/>
                </a:cubicBezTo>
                <a:cubicBezTo>
                  <a:pt x="2540794" y="20479"/>
                  <a:pt x="2540794" y="20479"/>
                  <a:pt x="2556986" y="91916"/>
                </a:cubicBezTo>
                <a:cubicBezTo>
                  <a:pt x="2563654" y="123349"/>
                  <a:pt x="2571274" y="164306"/>
                  <a:pt x="2573179" y="184309"/>
                </a:cubicBezTo>
                <a:cubicBezTo>
                  <a:pt x="2575084" y="203359"/>
                  <a:pt x="2577941" y="224314"/>
                  <a:pt x="2579846" y="230029"/>
                </a:cubicBezTo>
                <a:cubicBezTo>
                  <a:pt x="2581751" y="235744"/>
                  <a:pt x="2584609" y="247174"/>
                  <a:pt x="2586514" y="254794"/>
                </a:cubicBezTo>
                <a:cubicBezTo>
                  <a:pt x="2592229" y="279559"/>
                  <a:pt x="2602706" y="331946"/>
                  <a:pt x="2606516" y="347186"/>
                </a:cubicBezTo>
                <a:cubicBezTo>
                  <a:pt x="2608421" y="355759"/>
                  <a:pt x="2612231" y="367189"/>
                  <a:pt x="2616041" y="374809"/>
                </a:cubicBezTo>
                <a:cubicBezTo>
                  <a:pt x="2643664" y="426244"/>
                  <a:pt x="2664619" y="592931"/>
                  <a:pt x="2643664" y="601504"/>
                </a:cubicBezTo>
                <a:cubicBezTo>
                  <a:pt x="2638901" y="603409"/>
                  <a:pt x="2634139" y="611029"/>
                  <a:pt x="2634139" y="617696"/>
                </a:cubicBezTo>
                <a:cubicBezTo>
                  <a:pt x="2634139" y="628174"/>
                  <a:pt x="2630329" y="630079"/>
                  <a:pt x="2614136" y="630079"/>
                </a:cubicBezTo>
                <a:cubicBezTo>
                  <a:pt x="2574131" y="630079"/>
                  <a:pt x="2546509" y="672941"/>
                  <a:pt x="2564606" y="706279"/>
                </a:cubicBezTo>
                <a:cubicBezTo>
                  <a:pt x="2570321" y="716756"/>
                  <a:pt x="2567464" y="726281"/>
                  <a:pt x="2540794" y="763429"/>
                </a:cubicBezTo>
                <a:lnTo>
                  <a:pt x="2510314" y="807244"/>
                </a:lnTo>
                <a:lnTo>
                  <a:pt x="2508409" y="866299"/>
                </a:lnTo>
                <a:cubicBezTo>
                  <a:pt x="2506504" y="932021"/>
                  <a:pt x="2517934" y="965359"/>
                  <a:pt x="2542699" y="965359"/>
                </a:cubicBezTo>
                <a:cubicBezTo>
                  <a:pt x="2556034" y="965359"/>
                  <a:pt x="2608421" y="996791"/>
                  <a:pt x="2616994" y="1010126"/>
                </a:cubicBezTo>
                <a:cubicBezTo>
                  <a:pt x="2619851" y="1013936"/>
                  <a:pt x="2628424" y="1018699"/>
                  <a:pt x="2636996" y="1021556"/>
                </a:cubicBezTo>
                <a:cubicBezTo>
                  <a:pt x="2655094" y="1026319"/>
                  <a:pt x="2662714" y="1042511"/>
                  <a:pt x="2653189" y="1054894"/>
                </a:cubicBezTo>
                <a:cubicBezTo>
                  <a:pt x="2647474" y="1061561"/>
                  <a:pt x="2648426" y="1066324"/>
                  <a:pt x="2655094" y="1073944"/>
                </a:cubicBezTo>
                <a:cubicBezTo>
                  <a:pt x="2667476" y="1088231"/>
                  <a:pt x="2681764" y="1125379"/>
                  <a:pt x="2677001" y="1130141"/>
                </a:cubicBezTo>
                <a:cubicBezTo>
                  <a:pt x="2675096" y="1132046"/>
                  <a:pt x="2673191" y="1129189"/>
                  <a:pt x="2673191" y="1123474"/>
                </a:cubicBezTo>
                <a:cubicBezTo>
                  <a:pt x="2673191" y="1106329"/>
                  <a:pt x="2652236" y="1112044"/>
                  <a:pt x="2621756" y="1138714"/>
                </a:cubicBezTo>
                <a:lnTo>
                  <a:pt x="2593181" y="1163479"/>
                </a:lnTo>
                <a:lnTo>
                  <a:pt x="2609374" y="1175861"/>
                </a:lnTo>
                <a:lnTo>
                  <a:pt x="2625566" y="1188244"/>
                </a:lnTo>
                <a:lnTo>
                  <a:pt x="2613184" y="1218724"/>
                </a:lnTo>
                <a:cubicBezTo>
                  <a:pt x="2596039" y="1260634"/>
                  <a:pt x="2592229" y="1313974"/>
                  <a:pt x="2605564" y="1318736"/>
                </a:cubicBezTo>
                <a:cubicBezTo>
                  <a:pt x="2616994" y="1323499"/>
                  <a:pt x="2648426" y="1372076"/>
                  <a:pt x="2648426" y="1387316"/>
                </a:cubicBezTo>
                <a:cubicBezTo>
                  <a:pt x="2648426" y="1393031"/>
                  <a:pt x="2640806" y="1412081"/>
                  <a:pt x="2632234" y="1430179"/>
                </a:cubicBezTo>
                <a:cubicBezTo>
                  <a:pt x="2604611" y="1488281"/>
                  <a:pt x="2604611" y="1500664"/>
                  <a:pt x="2632234" y="1528286"/>
                </a:cubicBezTo>
                <a:lnTo>
                  <a:pt x="2656046" y="1552099"/>
                </a:lnTo>
                <a:lnTo>
                  <a:pt x="2653189" y="1622584"/>
                </a:lnTo>
                <a:cubicBezTo>
                  <a:pt x="2651284" y="1661636"/>
                  <a:pt x="2646521" y="1694974"/>
                  <a:pt x="2643664" y="1696879"/>
                </a:cubicBezTo>
                <a:cubicBezTo>
                  <a:pt x="2637949" y="1700689"/>
                  <a:pt x="2635091" y="1718786"/>
                  <a:pt x="2624614" y="1803559"/>
                </a:cubicBezTo>
                <a:cubicBezTo>
                  <a:pt x="2622709" y="1822609"/>
                  <a:pt x="2624614" y="1852136"/>
                  <a:pt x="2628424" y="1871186"/>
                </a:cubicBezTo>
                <a:cubicBezTo>
                  <a:pt x="2635091" y="1900714"/>
                  <a:pt x="2638901" y="1906429"/>
                  <a:pt x="2656999" y="1914049"/>
                </a:cubicBezTo>
                <a:cubicBezTo>
                  <a:pt x="2683669" y="1924526"/>
                  <a:pt x="2691289" y="1947386"/>
                  <a:pt x="2697956" y="2023586"/>
                </a:cubicBezTo>
                <a:cubicBezTo>
                  <a:pt x="2700814" y="2054066"/>
                  <a:pt x="2704624" y="2080736"/>
                  <a:pt x="2706529" y="2083594"/>
                </a:cubicBezTo>
                <a:cubicBezTo>
                  <a:pt x="2708434" y="2085499"/>
                  <a:pt x="2707481" y="2094071"/>
                  <a:pt x="2703671" y="2103596"/>
                </a:cubicBezTo>
                <a:cubicBezTo>
                  <a:pt x="2699861" y="2113121"/>
                  <a:pt x="2696051" y="2149316"/>
                  <a:pt x="2694146" y="2185511"/>
                </a:cubicBezTo>
                <a:cubicBezTo>
                  <a:pt x="2692241" y="2235994"/>
                  <a:pt x="2694146" y="2255044"/>
                  <a:pt x="2702719" y="2270284"/>
                </a:cubicBezTo>
                <a:cubicBezTo>
                  <a:pt x="2708434" y="2280761"/>
                  <a:pt x="2715101" y="2294096"/>
                  <a:pt x="2717959" y="2298859"/>
                </a:cubicBezTo>
                <a:cubicBezTo>
                  <a:pt x="2720816" y="2303621"/>
                  <a:pt x="2728436" y="2309336"/>
                  <a:pt x="2735104" y="2310289"/>
                </a:cubicBezTo>
                <a:cubicBezTo>
                  <a:pt x="2745581" y="2312194"/>
                  <a:pt x="2748439" y="2317909"/>
                  <a:pt x="2751296" y="2341721"/>
                </a:cubicBezTo>
                <a:cubicBezTo>
                  <a:pt x="2756059" y="2382679"/>
                  <a:pt x="2747486" y="2416016"/>
                  <a:pt x="2727484" y="2431256"/>
                </a:cubicBezTo>
                <a:cubicBezTo>
                  <a:pt x="2717959" y="2438876"/>
                  <a:pt x="2711291" y="2450306"/>
                  <a:pt x="2711291" y="2459831"/>
                </a:cubicBezTo>
                <a:cubicBezTo>
                  <a:pt x="2711291" y="2475071"/>
                  <a:pt x="2711291" y="2475071"/>
                  <a:pt x="2642711" y="2475071"/>
                </a:cubicBezTo>
                <a:cubicBezTo>
                  <a:pt x="2604611" y="2475071"/>
                  <a:pt x="2554129" y="2476976"/>
                  <a:pt x="2530316" y="2478881"/>
                </a:cubicBezTo>
                <a:cubicBezTo>
                  <a:pt x="2495074" y="2481739"/>
                  <a:pt x="2486501" y="2480786"/>
                  <a:pt x="2488406" y="2474119"/>
                </a:cubicBezTo>
                <a:cubicBezTo>
                  <a:pt x="2491264" y="2461736"/>
                  <a:pt x="2441734" y="2457926"/>
                  <a:pt x="2433161" y="2470309"/>
                </a:cubicBezTo>
                <a:cubicBezTo>
                  <a:pt x="2428399" y="2476976"/>
                  <a:pt x="2397919" y="2479834"/>
                  <a:pt x="2297906" y="2483644"/>
                </a:cubicBezTo>
                <a:lnTo>
                  <a:pt x="2169319" y="2487454"/>
                </a:lnTo>
                <a:lnTo>
                  <a:pt x="2161699" y="2462689"/>
                </a:lnTo>
                <a:cubicBezTo>
                  <a:pt x="2156936" y="2448401"/>
                  <a:pt x="2146459" y="2432209"/>
                  <a:pt x="2135981" y="2424589"/>
                </a:cubicBezTo>
                <a:cubicBezTo>
                  <a:pt x="2122646" y="2415064"/>
                  <a:pt x="2115979" y="2402681"/>
                  <a:pt x="2110264" y="2376011"/>
                </a:cubicBezTo>
                <a:cubicBezTo>
                  <a:pt x="2099786" y="2326481"/>
                  <a:pt x="2102644" y="2303621"/>
                  <a:pt x="2121694" y="2300764"/>
                </a:cubicBezTo>
                <a:cubicBezTo>
                  <a:pt x="2140744" y="2297906"/>
                  <a:pt x="2148364" y="2283619"/>
                  <a:pt x="2153126" y="2238851"/>
                </a:cubicBezTo>
                <a:cubicBezTo>
                  <a:pt x="2156936" y="2207419"/>
                  <a:pt x="2154079" y="2195989"/>
                  <a:pt x="2136934" y="2152174"/>
                </a:cubicBezTo>
                <a:cubicBezTo>
                  <a:pt x="2118836" y="2108359"/>
                  <a:pt x="2105501" y="2033111"/>
                  <a:pt x="2103596" y="1967389"/>
                </a:cubicBezTo>
                <a:cubicBezTo>
                  <a:pt x="2102644" y="1925479"/>
                  <a:pt x="2115979" y="1850231"/>
                  <a:pt x="2132171" y="1809274"/>
                </a:cubicBezTo>
                <a:cubicBezTo>
                  <a:pt x="2150269" y="1761649"/>
                  <a:pt x="2150269" y="1759744"/>
                  <a:pt x="2140744" y="1731169"/>
                </a:cubicBezTo>
                <a:cubicBezTo>
                  <a:pt x="2129314" y="1698784"/>
                  <a:pt x="2127409" y="1666399"/>
                  <a:pt x="2136934" y="1656874"/>
                </a:cubicBezTo>
                <a:cubicBezTo>
                  <a:pt x="2139791" y="1654016"/>
                  <a:pt x="2144554" y="1638776"/>
                  <a:pt x="2146459" y="1624489"/>
                </a:cubicBezTo>
                <a:cubicBezTo>
                  <a:pt x="2150269" y="1600676"/>
                  <a:pt x="2149316" y="1597819"/>
                  <a:pt x="2137886" y="1597819"/>
                </a:cubicBezTo>
                <a:cubicBezTo>
                  <a:pt x="2127409" y="1597819"/>
                  <a:pt x="2125504" y="1594009"/>
                  <a:pt x="2125504" y="1573054"/>
                </a:cubicBezTo>
                <a:cubicBezTo>
                  <a:pt x="2125504" y="1559719"/>
                  <a:pt x="2128361" y="1546384"/>
                  <a:pt x="2132171" y="1544479"/>
                </a:cubicBezTo>
                <a:cubicBezTo>
                  <a:pt x="2135981" y="1542574"/>
                  <a:pt x="2138839" y="1547336"/>
                  <a:pt x="2138839" y="1555909"/>
                </a:cubicBezTo>
                <a:cubicBezTo>
                  <a:pt x="2138839" y="1565434"/>
                  <a:pt x="2145506" y="1574959"/>
                  <a:pt x="2155031" y="1581626"/>
                </a:cubicBezTo>
                <a:cubicBezTo>
                  <a:pt x="2175986" y="1594961"/>
                  <a:pt x="2188369" y="1594009"/>
                  <a:pt x="2197894" y="1579721"/>
                </a:cubicBezTo>
                <a:cubicBezTo>
                  <a:pt x="2201704" y="1573054"/>
                  <a:pt x="2209324" y="1569244"/>
                  <a:pt x="2213134" y="1571149"/>
                </a:cubicBezTo>
                <a:cubicBezTo>
                  <a:pt x="2224564" y="1575911"/>
                  <a:pt x="2232184" y="1556861"/>
                  <a:pt x="2240756" y="1504474"/>
                </a:cubicBezTo>
                <a:cubicBezTo>
                  <a:pt x="2249329" y="1452086"/>
                  <a:pt x="2252186" y="1445419"/>
                  <a:pt x="2263616" y="1449229"/>
                </a:cubicBezTo>
                <a:cubicBezTo>
                  <a:pt x="2273141" y="1453039"/>
                  <a:pt x="2283619" y="1405414"/>
                  <a:pt x="2277904" y="1384459"/>
                </a:cubicBezTo>
                <a:cubicBezTo>
                  <a:pt x="2275999" y="1375886"/>
                  <a:pt x="2277904" y="1371124"/>
                  <a:pt x="2285524" y="1369219"/>
                </a:cubicBezTo>
                <a:cubicBezTo>
                  <a:pt x="2292191" y="1367314"/>
                  <a:pt x="2301716" y="1360646"/>
                  <a:pt x="2307431" y="1354931"/>
                </a:cubicBezTo>
                <a:cubicBezTo>
                  <a:pt x="2316004" y="1345406"/>
                  <a:pt x="2316956" y="1340644"/>
                  <a:pt x="2310289" y="1323499"/>
                </a:cubicBezTo>
                <a:cubicBezTo>
                  <a:pt x="2304574" y="1308259"/>
                  <a:pt x="2304574" y="1297781"/>
                  <a:pt x="2310289" y="1276826"/>
                </a:cubicBezTo>
                <a:cubicBezTo>
                  <a:pt x="2315051" y="1262539"/>
                  <a:pt x="2320766" y="1215866"/>
                  <a:pt x="2323624" y="1173956"/>
                </a:cubicBezTo>
                <a:cubicBezTo>
                  <a:pt x="2328386" y="1110139"/>
                  <a:pt x="2331244" y="1094899"/>
                  <a:pt x="2343626" y="1078706"/>
                </a:cubicBezTo>
                <a:cubicBezTo>
                  <a:pt x="2357914" y="1059656"/>
                  <a:pt x="2357914" y="1059656"/>
                  <a:pt x="2346484" y="1020604"/>
                </a:cubicBezTo>
                <a:cubicBezTo>
                  <a:pt x="2340769" y="998696"/>
                  <a:pt x="2331244" y="972979"/>
                  <a:pt x="2326481" y="963454"/>
                </a:cubicBezTo>
                <a:cubicBezTo>
                  <a:pt x="2318861" y="950119"/>
                  <a:pt x="2318861" y="943451"/>
                  <a:pt x="2324576" y="936784"/>
                </a:cubicBezTo>
                <a:cubicBezTo>
                  <a:pt x="2330291" y="930116"/>
                  <a:pt x="2330291" y="923449"/>
                  <a:pt x="2321719" y="906304"/>
                </a:cubicBezTo>
                <a:cubicBezTo>
                  <a:pt x="2316004" y="894874"/>
                  <a:pt x="2311241" y="878681"/>
                  <a:pt x="2311241" y="871061"/>
                </a:cubicBezTo>
                <a:cubicBezTo>
                  <a:pt x="2311241" y="855821"/>
                  <a:pt x="2287429" y="814864"/>
                  <a:pt x="2278856" y="814864"/>
                </a:cubicBezTo>
                <a:cubicBezTo>
                  <a:pt x="2275999" y="814864"/>
                  <a:pt x="2253139" y="806291"/>
                  <a:pt x="2229326" y="795814"/>
                </a:cubicBezTo>
                <a:cubicBezTo>
                  <a:pt x="2200751" y="783431"/>
                  <a:pt x="2182654" y="771049"/>
                  <a:pt x="2177891" y="761524"/>
                </a:cubicBezTo>
                <a:cubicBezTo>
                  <a:pt x="2169319" y="742474"/>
                  <a:pt x="2133124" y="719614"/>
                  <a:pt x="2117884" y="723424"/>
                </a:cubicBezTo>
                <a:cubicBezTo>
                  <a:pt x="2109311" y="725329"/>
                  <a:pt x="2106454" y="722471"/>
                  <a:pt x="2106454" y="704374"/>
                </a:cubicBezTo>
                <a:cubicBezTo>
                  <a:pt x="2106454" y="658654"/>
                  <a:pt x="2149316" y="602456"/>
                  <a:pt x="2183606" y="602456"/>
                </a:cubicBezTo>
                <a:cubicBezTo>
                  <a:pt x="2201704" y="602456"/>
                  <a:pt x="2201704" y="601504"/>
                  <a:pt x="2197894" y="575786"/>
                </a:cubicBezTo>
                <a:cubicBezTo>
                  <a:pt x="2195989" y="561499"/>
                  <a:pt x="2191226" y="540544"/>
                  <a:pt x="2186464" y="530066"/>
                </a:cubicBezTo>
                <a:cubicBezTo>
                  <a:pt x="2181701" y="518636"/>
                  <a:pt x="2181701" y="511016"/>
                  <a:pt x="2185511" y="510064"/>
                </a:cubicBezTo>
                <a:cubicBezTo>
                  <a:pt x="2216944" y="499586"/>
                  <a:pt x="2223611" y="491014"/>
                  <a:pt x="2225516" y="463391"/>
                </a:cubicBezTo>
                <a:cubicBezTo>
                  <a:pt x="2227421" y="436721"/>
                  <a:pt x="2225516" y="432911"/>
                  <a:pt x="2205514" y="417671"/>
                </a:cubicBezTo>
                <a:cubicBezTo>
                  <a:pt x="2189321" y="405289"/>
                  <a:pt x="2174081" y="400526"/>
                  <a:pt x="2146459" y="398621"/>
                </a:cubicBezTo>
                <a:cubicBezTo>
                  <a:pt x="2110264" y="396716"/>
                  <a:pt x="2043589" y="370046"/>
                  <a:pt x="2053114" y="361474"/>
                </a:cubicBezTo>
                <a:cubicBezTo>
                  <a:pt x="2061686" y="353854"/>
                  <a:pt x="2039779" y="338614"/>
                  <a:pt x="2019776" y="338614"/>
                </a:cubicBezTo>
                <a:cubicBezTo>
                  <a:pt x="2004536" y="338614"/>
                  <a:pt x="1997869" y="341471"/>
                  <a:pt x="1994059" y="350996"/>
                </a:cubicBezTo>
                <a:cubicBezTo>
                  <a:pt x="1992154" y="357664"/>
                  <a:pt x="1980724" y="367189"/>
                  <a:pt x="1969294" y="371951"/>
                </a:cubicBezTo>
                <a:cubicBezTo>
                  <a:pt x="1940719" y="383381"/>
                  <a:pt x="1903571" y="419576"/>
                  <a:pt x="1899761" y="439579"/>
                </a:cubicBezTo>
                <a:cubicBezTo>
                  <a:pt x="1897856" y="449104"/>
                  <a:pt x="1899761" y="462439"/>
                  <a:pt x="1903571" y="470059"/>
                </a:cubicBezTo>
                <a:cubicBezTo>
                  <a:pt x="1909286" y="481489"/>
                  <a:pt x="1909286" y="493871"/>
                  <a:pt x="1899761" y="531971"/>
                </a:cubicBezTo>
                <a:cubicBezTo>
                  <a:pt x="1893094" y="558641"/>
                  <a:pt x="1888331" y="582454"/>
                  <a:pt x="1888331" y="584359"/>
                </a:cubicBezTo>
                <a:cubicBezTo>
                  <a:pt x="1888331" y="587216"/>
                  <a:pt x="1899761" y="595789"/>
                  <a:pt x="1914049" y="604361"/>
                </a:cubicBezTo>
                <a:cubicBezTo>
                  <a:pt x="1929289" y="613886"/>
                  <a:pt x="1939766" y="625316"/>
                  <a:pt x="1939766" y="631984"/>
                </a:cubicBezTo>
                <a:cubicBezTo>
                  <a:pt x="1939766" y="638651"/>
                  <a:pt x="1942624" y="646271"/>
                  <a:pt x="1946434" y="648176"/>
                </a:cubicBezTo>
                <a:cubicBezTo>
                  <a:pt x="1955006" y="652939"/>
                  <a:pt x="1955006" y="695801"/>
                  <a:pt x="1946434" y="714851"/>
                </a:cubicBezTo>
                <a:cubicBezTo>
                  <a:pt x="1942624" y="722471"/>
                  <a:pt x="1933099" y="737711"/>
                  <a:pt x="1924526" y="748189"/>
                </a:cubicBezTo>
                <a:cubicBezTo>
                  <a:pt x="1911191" y="763429"/>
                  <a:pt x="1904524" y="766286"/>
                  <a:pt x="1879759" y="766286"/>
                </a:cubicBezTo>
                <a:cubicBezTo>
                  <a:pt x="1856899" y="766286"/>
                  <a:pt x="1847374" y="769144"/>
                  <a:pt x="1835944" y="780574"/>
                </a:cubicBezTo>
                <a:cubicBezTo>
                  <a:pt x="1828324" y="789146"/>
                  <a:pt x="1818799" y="795814"/>
                  <a:pt x="1814989" y="795814"/>
                </a:cubicBezTo>
                <a:cubicBezTo>
                  <a:pt x="1811179" y="795814"/>
                  <a:pt x="1798796" y="806291"/>
                  <a:pt x="1786414" y="818674"/>
                </a:cubicBezTo>
                <a:cubicBezTo>
                  <a:pt x="1765459" y="839629"/>
                  <a:pt x="1716881" y="874871"/>
                  <a:pt x="1714024" y="870109"/>
                </a:cubicBezTo>
                <a:cubicBezTo>
                  <a:pt x="1707356" y="860584"/>
                  <a:pt x="1690211" y="817721"/>
                  <a:pt x="1686401" y="801529"/>
                </a:cubicBezTo>
                <a:cubicBezTo>
                  <a:pt x="1683544" y="786289"/>
                  <a:pt x="1685449" y="779621"/>
                  <a:pt x="1693069" y="775811"/>
                </a:cubicBezTo>
                <a:cubicBezTo>
                  <a:pt x="1698784" y="772954"/>
                  <a:pt x="1701641" y="767239"/>
                  <a:pt x="1700689" y="762476"/>
                </a:cubicBezTo>
                <a:cubicBezTo>
                  <a:pt x="1691164" y="731044"/>
                  <a:pt x="1691164" y="721519"/>
                  <a:pt x="1703546" y="718661"/>
                </a:cubicBezTo>
                <a:cubicBezTo>
                  <a:pt x="1713071" y="716756"/>
                  <a:pt x="1715929" y="709136"/>
                  <a:pt x="1715929" y="691039"/>
                </a:cubicBezTo>
                <a:cubicBezTo>
                  <a:pt x="1715929" y="677704"/>
                  <a:pt x="1712119" y="662464"/>
                  <a:pt x="1707356" y="656749"/>
                </a:cubicBezTo>
                <a:cubicBezTo>
                  <a:pt x="1702594" y="651034"/>
                  <a:pt x="1694021" y="631031"/>
                  <a:pt x="1689259" y="611029"/>
                </a:cubicBezTo>
                <a:cubicBezTo>
                  <a:pt x="1676876" y="562451"/>
                  <a:pt x="1675924" y="562451"/>
                  <a:pt x="1649254" y="570071"/>
                </a:cubicBezTo>
                <a:cubicBezTo>
                  <a:pt x="1621631" y="577691"/>
                  <a:pt x="1616869" y="573881"/>
                  <a:pt x="1612106" y="540544"/>
                </a:cubicBezTo>
                <a:cubicBezTo>
                  <a:pt x="1610201" y="527209"/>
                  <a:pt x="1600676" y="491014"/>
                  <a:pt x="1590199" y="460534"/>
                </a:cubicBezTo>
                <a:cubicBezTo>
                  <a:pt x="1579721" y="430054"/>
                  <a:pt x="1573054" y="400526"/>
                  <a:pt x="1574006" y="393859"/>
                </a:cubicBezTo>
                <a:cubicBezTo>
                  <a:pt x="1575911" y="387191"/>
                  <a:pt x="1571149" y="372904"/>
                  <a:pt x="1564481" y="360521"/>
                </a:cubicBezTo>
                <a:cubicBezTo>
                  <a:pt x="1555909" y="345281"/>
                  <a:pt x="1553051" y="335756"/>
                  <a:pt x="1557814" y="330041"/>
                </a:cubicBezTo>
                <a:cubicBezTo>
                  <a:pt x="1570196" y="310991"/>
                  <a:pt x="1564481" y="305276"/>
                  <a:pt x="1536859" y="305276"/>
                </a:cubicBezTo>
                <a:lnTo>
                  <a:pt x="1509236" y="305276"/>
                </a:lnTo>
                <a:lnTo>
                  <a:pt x="1488281" y="240506"/>
                </a:lnTo>
                <a:cubicBezTo>
                  <a:pt x="1453991" y="135731"/>
                  <a:pt x="1448276" y="123349"/>
                  <a:pt x="1438751" y="123349"/>
                </a:cubicBezTo>
                <a:cubicBezTo>
                  <a:pt x="1423511" y="123349"/>
                  <a:pt x="1422559" y="139541"/>
                  <a:pt x="1434941" y="170974"/>
                </a:cubicBezTo>
                <a:cubicBezTo>
                  <a:pt x="1469231" y="253841"/>
                  <a:pt x="1476851" y="278606"/>
                  <a:pt x="1476851" y="300514"/>
                </a:cubicBezTo>
                <a:cubicBezTo>
                  <a:pt x="1476851" y="313849"/>
                  <a:pt x="1478756" y="324326"/>
                  <a:pt x="1481614" y="324326"/>
                </a:cubicBezTo>
                <a:cubicBezTo>
                  <a:pt x="1493044" y="324326"/>
                  <a:pt x="1478756" y="343376"/>
                  <a:pt x="1464469" y="347186"/>
                </a:cubicBezTo>
                <a:cubicBezTo>
                  <a:pt x="1455896" y="349091"/>
                  <a:pt x="1449229" y="351949"/>
                  <a:pt x="1449229" y="352901"/>
                </a:cubicBezTo>
                <a:cubicBezTo>
                  <a:pt x="1449229" y="353854"/>
                  <a:pt x="1457801" y="375761"/>
                  <a:pt x="1468279" y="400526"/>
                </a:cubicBezTo>
                <a:lnTo>
                  <a:pt x="1487329" y="446246"/>
                </a:lnTo>
                <a:lnTo>
                  <a:pt x="1460659" y="452914"/>
                </a:lnTo>
                <a:cubicBezTo>
                  <a:pt x="1440656" y="457676"/>
                  <a:pt x="1433989" y="462439"/>
                  <a:pt x="1432084" y="472916"/>
                </a:cubicBezTo>
                <a:cubicBezTo>
                  <a:pt x="1430179" y="488156"/>
                  <a:pt x="1433989" y="489109"/>
                  <a:pt x="1473994" y="487204"/>
                </a:cubicBezTo>
                <a:cubicBezTo>
                  <a:pt x="1485424" y="486251"/>
                  <a:pt x="1501616" y="491014"/>
                  <a:pt x="1510189" y="495776"/>
                </a:cubicBezTo>
                <a:cubicBezTo>
                  <a:pt x="1522571" y="503396"/>
                  <a:pt x="1526381" y="504349"/>
                  <a:pt x="1529239" y="497681"/>
                </a:cubicBezTo>
                <a:cubicBezTo>
                  <a:pt x="1536859" y="477679"/>
                  <a:pt x="1541621" y="542449"/>
                  <a:pt x="1534954" y="573881"/>
                </a:cubicBezTo>
                <a:cubicBezTo>
                  <a:pt x="1531144" y="592931"/>
                  <a:pt x="1526381" y="632936"/>
                  <a:pt x="1524476" y="662464"/>
                </a:cubicBezTo>
                <a:cubicBezTo>
                  <a:pt x="1521619" y="715804"/>
                  <a:pt x="1522571" y="717709"/>
                  <a:pt x="1531144" y="671989"/>
                </a:cubicBezTo>
                <a:lnTo>
                  <a:pt x="1534954" y="647224"/>
                </a:lnTo>
                <a:lnTo>
                  <a:pt x="1544479" y="681514"/>
                </a:lnTo>
                <a:cubicBezTo>
                  <a:pt x="1553051" y="714851"/>
                  <a:pt x="1553051" y="716756"/>
                  <a:pt x="1536859" y="750094"/>
                </a:cubicBezTo>
                <a:cubicBezTo>
                  <a:pt x="1525429" y="772954"/>
                  <a:pt x="1518761" y="781526"/>
                  <a:pt x="1514951" y="775811"/>
                </a:cubicBezTo>
                <a:cubicBezTo>
                  <a:pt x="1506379" y="762476"/>
                  <a:pt x="1499711" y="834866"/>
                  <a:pt x="1503521" y="895826"/>
                </a:cubicBezTo>
                <a:cubicBezTo>
                  <a:pt x="1507331" y="948214"/>
                  <a:pt x="1518761" y="988219"/>
                  <a:pt x="1535906" y="1008221"/>
                </a:cubicBezTo>
                <a:cubicBezTo>
                  <a:pt x="1540669" y="1013936"/>
                  <a:pt x="1549241" y="1036796"/>
                  <a:pt x="1554956" y="1060609"/>
                </a:cubicBezTo>
                <a:cubicBezTo>
                  <a:pt x="1560671" y="1084421"/>
                  <a:pt x="1571149" y="1113949"/>
                  <a:pt x="1577816" y="1126331"/>
                </a:cubicBezTo>
                <a:cubicBezTo>
                  <a:pt x="1586389" y="1143476"/>
                  <a:pt x="1588294" y="1157764"/>
                  <a:pt x="1586389" y="1186339"/>
                </a:cubicBezTo>
                <a:cubicBezTo>
                  <a:pt x="1578769" y="1281589"/>
                  <a:pt x="1577816" y="1276826"/>
                  <a:pt x="1601629" y="1299686"/>
                </a:cubicBezTo>
                <a:cubicBezTo>
                  <a:pt x="1614011" y="1311116"/>
                  <a:pt x="1634014" y="1324451"/>
                  <a:pt x="1646396" y="1328261"/>
                </a:cubicBezTo>
                <a:cubicBezTo>
                  <a:pt x="1658779" y="1332071"/>
                  <a:pt x="1667351" y="1338739"/>
                  <a:pt x="1665446" y="1342549"/>
                </a:cubicBezTo>
                <a:cubicBezTo>
                  <a:pt x="1654016" y="1372076"/>
                  <a:pt x="1654016" y="1377791"/>
                  <a:pt x="1666399" y="1383506"/>
                </a:cubicBezTo>
                <a:cubicBezTo>
                  <a:pt x="1678781" y="1390174"/>
                  <a:pt x="1678781" y="1392079"/>
                  <a:pt x="1670209" y="1414939"/>
                </a:cubicBezTo>
                <a:cubicBezTo>
                  <a:pt x="1654016" y="1461611"/>
                  <a:pt x="1612106" y="1642586"/>
                  <a:pt x="1607344" y="1691164"/>
                </a:cubicBezTo>
                <a:cubicBezTo>
                  <a:pt x="1606391" y="1699736"/>
                  <a:pt x="1598771" y="1716881"/>
                  <a:pt x="1591151" y="1727359"/>
                </a:cubicBezTo>
                <a:cubicBezTo>
                  <a:pt x="1578769" y="1745456"/>
                  <a:pt x="1576864" y="1752124"/>
                  <a:pt x="1579721" y="1786414"/>
                </a:cubicBezTo>
                <a:cubicBezTo>
                  <a:pt x="1586389" y="1858804"/>
                  <a:pt x="1590199" y="1874044"/>
                  <a:pt x="1599724" y="1884521"/>
                </a:cubicBezTo>
                <a:cubicBezTo>
                  <a:pt x="1614011" y="1899761"/>
                  <a:pt x="1613059" y="1966436"/>
                  <a:pt x="1597819" y="1995964"/>
                </a:cubicBezTo>
                <a:cubicBezTo>
                  <a:pt x="1591151" y="2008346"/>
                  <a:pt x="1581626" y="2032159"/>
                  <a:pt x="1577816" y="2047399"/>
                </a:cubicBezTo>
                <a:cubicBezTo>
                  <a:pt x="1573054" y="2062639"/>
                  <a:pt x="1563529" y="2081689"/>
                  <a:pt x="1556861" y="2090261"/>
                </a:cubicBezTo>
                <a:cubicBezTo>
                  <a:pt x="1548289" y="2099786"/>
                  <a:pt x="1546384" y="2106454"/>
                  <a:pt x="1551146" y="2111216"/>
                </a:cubicBezTo>
                <a:cubicBezTo>
                  <a:pt x="1558766" y="2118836"/>
                  <a:pt x="1551146" y="2160746"/>
                  <a:pt x="1528286" y="2235994"/>
                </a:cubicBezTo>
                <a:lnTo>
                  <a:pt x="1513999" y="2282666"/>
                </a:lnTo>
                <a:lnTo>
                  <a:pt x="1531144" y="2296954"/>
                </a:lnTo>
                <a:cubicBezTo>
                  <a:pt x="1540669" y="2304574"/>
                  <a:pt x="1551146" y="2312194"/>
                  <a:pt x="1554004" y="2313146"/>
                </a:cubicBezTo>
                <a:cubicBezTo>
                  <a:pt x="1557814" y="2314099"/>
                  <a:pt x="1554956" y="2329339"/>
                  <a:pt x="1547336" y="2349341"/>
                </a:cubicBezTo>
                <a:cubicBezTo>
                  <a:pt x="1533049" y="2386489"/>
                  <a:pt x="1495901" y="2424589"/>
                  <a:pt x="1473041" y="2424589"/>
                </a:cubicBezTo>
                <a:cubicBezTo>
                  <a:pt x="1451134" y="2424589"/>
                  <a:pt x="1432084" y="2441734"/>
                  <a:pt x="1425416" y="2467451"/>
                </a:cubicBezTo>
                <a:lnTo>
                  <a:pt x="1418749" y="2491264"/>
                </a:lnTo>
                <a:lnTo>
                  <a:pt x="1358741" y="2492216"/>
                </a:lnTo>
                <a:cubicBezTo>
                  <a:pt x="1313021" y="2493169"/>
                  <a:pt x="1297781" y="2491264"/>
                  <a:pt x="1295876" y="2484596"/>
                </a:cubicBezTo>
                <a:cubicBezTo>
                  <a:pt x="1293019" y="2477929"/>
                  <a:pt x="1271111" y="2476024"/>
                  <a:pt x="1188244" y="2476976"/>
                </a:cubicBezTo>
                <a:cubicBezTo>
                  <a:pt x="1131094" y="2476976"/>
                  <a:pt x="1079659" y="2479834"/>
                  <a:pt x="1075849" y="2482691"/>
                </a:cubicBezTo>
                <a:cubicBezTo>
                  <a:pt x="1071086" y="2485549"/>
                  <a:pt x="1068229" y="2484596"/>
                  <a:pt x="1068229" y="2477929"/>
                </a:cubicBezTo>
                <a:cubicBezTo>
                  <a:pt x="1068229" y="2467451"/>
                  <a:pt x="1039654" y="2463641"/>
                  <a:pt x="1032986" y="2474119"/>
                </a:cubicBezTo>
                <a:cubicBezTo>
                  <a:pt x="1031081" y="2476976"/>
                  <a:pt x="1012031" y="2479834"/>
                  <a:pt x="990124" y="2480786"/>
                </a:cubicBezTo>
                <a:cubicBezTo>
                  <a:pt x="968216" y="2480786"/>
                  <a:pt x="946309" y="2482691"/>
                  <a:pt x="939641" y="2484596"/>
                </a:cubicBezTo>
                <a:cubicBezTo>
                  <a:pt x="915829" y="2492216"/>
                  <a:pt x="900589" y="2439829"/>
                  <a:pt x="902494" y="2362676"/>
                </a:cubicBezTo>
                <a:lnTo>
                  <a:pt x="904399" y="2310289"/>
                </a:lnTo>
                <a:lnTo>
                  <a:pt x="939641" y="2298859"/>
                </a:lnTo>
                <a:cubicBezTo>
                  <a:pt x="958691" y="2292191"/>
                  <a:pt x="977741" y="2284571"/>
                  <a:pt x="980599" y="2280761"/>
                </a:cubicBezTo>
                <a:cubicBezTo>
                  <a:pt x="986314" y="2275046"/>
                  <a:pt x="1012031" y="2188369"/>
                  <a:pt x="1019651" y="2146459"/>
                </a:cubicBezTo>
                <a:cubicBezTo>
                  <a:pt x="1021556" y="2135981"/>
                  <a:pt x="1018699" y="2115979"/>
                  <a:pt x="1012984" y="2100739"/>
                </a:cubicBezTo>
                <a:cubicBezTo>
                  <a:pt x="1006316" y="2082641"/>
                  <a:pt x="1005364" y="2070259"/>
                  <a:pt x="1009174" y="2062639"/>
                </a:cubicBezTo>
                <a:cubicBezTo>
                  <a:pt x="1012984" y="2056924"/>
                  <a:pt x="1019651" y="2041684"/>
                  <a:pt x="1024414" y="2028349"/>
                </a:cubicBezTo>
                <a:cubicBezTo>
                  <a:pt x="1029176" y="2015014"/>
                  <a:pt x="1036796" y="2004536"/>
                  <a:pt x="1039654" y="2004536"/>
                </a:cubicBezTo>
                <a:cubicBezTo>
                  <a:pt x="1042511" y="2004536"/>
                  <a:pt x="1047274" y="1995964"/>
                  <a:pt x="1049179" y="1986439"/>
                </a:cubicBezTo>
                <a:cubicBezTo>
                  <a:pt x="1051084" y="1976914"/>
                  <a:pt x="1062514" y="1958816"/>
                  <a:pt x="1075849" y="1946434"/>
                </a:cubicBezTo>
                <a:cubicBezTo>
                  <a:pt x="1096804" y="1926431"/>
                  <a:pt x="1098709" y="1920716"/>
                  <a:pt x="1098709" y="1889284"/>
                </a:cubicBezTo>
                <a:cubicBezTo>
                  <a:pt x="1098709" y="1870234"/>
                  <a:pt x="1101566" y="1853089"/>
                  <a:pt x="1105376" y="1850231"/>
                </a:cubicBezTo>
                <a:cubicBezTo>
                  <a:pt x="1118711" y="1842611"/>
                  <a:pt x="1111091" y="1805464"/>
                  <a:pt x="1089184" y="1765459"/>
                </a:cubicBezTo>
                <a:cubicBezTo>
                  <a:pt x="1076801" y="1742599"/>
                  <a:pt x="1061561" y="1714024"/>
                  <a:pt x="1054894" y="1699736"/>
                </a:cubicBezTo>
                <a:cubicBezTo>
                  <a:pt x="1048226" y="1686401"/>
                  <a:pt x="1035844" y="1667351"/>
                  <a:pt x="1027271" y="1658779"/>
                </a:cubicBezTo>
                <a:cubicBezTo>
                  <a:pt x="1018699" y="1650206"/>
                  <a:pt x="1009174" y="1636871"/>
                  <a:pt x="1007269" y="1629251"/>
                </a:cubicBezTo>
                <a:cubicBezTo>
                  <a:pt x="1000601" y="1609249"/>
                  <a:pt x="943451" y="1556861"/>
                  <a:pt x="918686" y="1548289"/>
                </a:cubicBezTo>
                <a:cubicBezTo>
                  <a:pt x="907256" y="1544479"/>
                  <a:pt x="898684" y="1537811"/>
                  <a:pt x="899636" y="1534001"/>
                </a:cubicBezTo>
                <a:cubicBezTo>
                  <a:pt x="900589" y="1530191"/>
                  <a:pt x="898684" y="1528286"/>
                  <a:pt x="894874" y="1531144"/>
                </a:cubicBezTo>
                <a:cubicBezTo>
                  <a:pt x="891064" y="1533049"/>
                  <a:pt x="879634" y="1532096"/>
                  <a:pt x="868204" y="1527334"/>
                </a:cubicBezTo>
                <a:cubicBezTo>
                  <a:pt x="851059" y="1520666"/>
                  <a:pt x="850106" y="1518761"/>
                  <a:pt x="860584" y="1514951"/>
                </a:cubicBezTo>
                <a:cubicBezTo>
                  <a:pt x="870109" y="1511141"/>
                  <a:pt x="870109" y="1510189"/>
                  <a:pt x="862489" y="1510189"/>
                </a:cubicBezTo>
                <a:cubicBezTo>
                  <a:pt x="856774" y="1510189"/>
                  <a:pt x="847249" y="1503521"/>
                  <a:pt x="840581" y="1496854"/>
                </a:cubicBezTo>
                <a:cubicBezTo>
                  <a:pt x="829151" y="1483519"/>
                  <a:pt x="828199" y="1483519"/>
                  <a:pt x="840581" y="1474946"/>
                </a:cubicBezTo>
                <a:cubicBezTo>
                  <a:pt x="854869" y="1464469"/>
                  <a:pt x="842486" y="1463516"/>
                  <a:pt x="824389" y="1473041"/>
                </a:cubicBezTo>
                <a:cubicBezTo>
                  <a:pt x="813911" y="1478756"/>
                  <a:pt x="809149" y="1476851"/>
                  <a:pt x="796766" y="1463516"/>
                </a:cubicBezTo>
                <a:cubicBezTo>
                  <a:pt x="788194" y="1454944"/>
                  <a:pt x="776764" y="1447324"/>
                  <a:pt x="772001" y="1447324"/>
                </a:cubicBezTo>
                <a:cubicBezTo>
                  <a:pt x="757714" y="1447324"/>
                  <a:pt x="759619" y="1424464"/>
                  <a:pt x="774859" y="1410176"/>
                </a:cubicBezTo>
                <a:cubicBezTo>
                  <a:pt x="782479" y="1402556"/>
                  <a:pt x="785336" y="1393984"/>
                  <a:pt x="783431" y="1387316"/>
                </a:cubicBezTo>
                <a:cubicBezTo>
                  <a:pt x="781526" y="1381601"/>
                  <a:pt x="783431" y="1374934"/>
                  <a:pt x="788194" y="1371124"/>
                </a:cubicBezTo>
                <a:cubicBezTo>
                  <a:pt x="801529" y="1362551"/>
                  <a:pt x="836771" y="1364456"/>
                  <a:pt x="839629" y="1373029"/>
                </a:cubicBezTo>
                <a:cubicBezTo>
                  <a:pt x="840581" y="1376839"/>
                  <a:pt x="845344" y="1378744"/>
                  <a:pt x="849154" y="1375886"/>
                </a:cubicBezTo>
                <a:cubicBezTo>
                  <a:pt x="853916" y="1373029"/>
                  <a:pt x="852964" y="1362551"/>
                  <a:pt x="845344" y="1341596"/>
                </a:cubicBezTo>
                <a:cubicBezTo>
                  <a:pt x="828199" y="1296829"/>
                  <a:pt x="820579" y="1266349"/>
                  <a:pt x="815816" y="1220629"/>
                </a:cubicBezTo>
                <a:cubicBezTo>
                  <a:pt x="812006" y="1180624"/>
                  <a:pt x="812006" y="1179671"/>
                  <a:pt x="783431" y="1162526"/>
                </a:cubicBezTo>
                <a:cubicBezTo>
                  <a:pt x="768191" y="1153001"/>
                  <a:pt x="747236" y="1142524"/>
                  <a:pt x="737711" y="1140619"/>
                </a:cubicBezTo>
                <a:cubicBezTo>
                  <a:pt x="726281" y="1137761"/>
                  <a:pt x="718661" y="1130141"/>
                  <a:pt x="716756" y="1120616"/>
                </a:cubicBezTo>
                <a:cubicBezTo>
                  <a:pt x="710089" y="1093946"/>
                  <a:pt x="654844" y="1101566"/>
                  <a:pt x="660559" y="1128236"/>
                </a:cubicBezTo>
                <a:cubicBezTo>
                  <a:pt x="661511" y="1132999"/>
                  <a:pt x="656749" y="1136809"/>
                  <a:pt x="649129" y="1137761"/>
                </a:cubicBezTo>
                <a:cubicBezTo>
                  <a:pt x="625316" y="1142524"/>
                  <a:pt x="570071" y="1165384"/>
                  <a:pt x="562451" y="1174909"/>
                </a:cubicBezTo>
                <a:cubicBezTo>
                  <a:pt x="558641" y="1179671"/>
                  <a:pt x="553879" y="1192054"/>
                  <a:pt x="552926" y="1200626"/>
                </a:cubicBezTo>
                <a:cubicBezTo>
                  <a:pt x="551021" y="1220629"/>
                  <a:pt x="539591" y="1270159"/>
                  <a:pt x="530066" y="1303496"/>
                </a:cubicBezTo>
                <a:cubicBezTo>
                  <a:pt x="526256" y="1316831"/>
                  <a:pt x="523399" y="1339691"/>
                  <a:pt x="522446" y="1353979"/>
                </a:cubicBezTo>
                <a:cubicBezTo>
                  <a:pt x="521494" y="1380649"/>
                  <a:pt x="522446" y="1380649"/>
                  <a:pt x="544354" y="1380649"/>
                </a:cubicBezTo>
                <a:cubicBezTo>
                  <a:pt x="564356" y="1380649"/>
                  <a:pt x="566261" y="1382554"/>
                  <a:pt x="565309" y="1397794"/>
                </a:cubicBezTo>
                <a:cubicBezTo>
                  <a:pt x="564356" y="1411129"/>
                  <a:pt x="567214" y="1414939"/>
                  <a:pt x="576739" y="1414939"/>
                </a:cubicBezTo>
                <a:cubicBezTo>
                  <a:pt x="583406" y="1414939"/>
                  <a:pt x="589121" y="1417796"/>
                  <a:pt x="589121" y="1421606"/>
                </a:cubicBezTo>
                <a:cubicBezTo>
                  <a:pt x="589121" y="1425416"/>
                  <a:pt x="592931" y="1428274"/>
                  <a:pt x="598646" y="1428274"/>
                </a:cubicBezTo>
                <a:cubicBezTo>
                  <a:pt x="604361" y="1428274"/>
                  <a:pt x="608171" y="1433989"/>
                  <a:pt x="608171" y="1441609"/>
                </a:cubicBezTo>
                <a:cubicBezTo>
                  <a:pt x="608171" y="1448276"/>
                  <a:pt x="605314" y="1453039"/>
                  <a:pt x="601504" y="1450181"/>
                </a:cubicBezTo>
                <a:cubicBezTo>
                  <a:pt x="597694" y="1448276"/>
                  <a:pt x="593884" y="1454944"/>
                  <a:pt x="591026" y="1464469"/>
                </a:cubicBezTo>
                <a:cubicBezTo>
                  <a:pt x="588169" y="1480661"/>
                  <a:pt x="585311" y="1482566"/>
                  <a:pt x="568166" y="1479709"/>
                </a:cubicBezTo>
                <a:cubicBezTo>
                  <a:pt x="557689" y="1477804"/>
                  <a:pt x="547211" y="1472089"/>
                  <a:pt x="545306" y="1466374"/>
                </a:cubicBezTo>
                <a:cubicBezTo>
                  <a:pt x="537686" y="1446371"/>
                  <a:pt x="522446" y="1433989"/>
                  <a:pt x="513874" y="1441609"/>
                </a:cubicBezTo>
                <a:cubicBezTo>
                  <a:pt x="507206" y="1446371"/>
                  <a:pt x="501491" y="1441609"/>
                  <a:pt x="488156" y="1421606"/>
                </a:cubicBezTo>
                <a:cubicBezTo>
                  <a:pt x="451009" y="1364456"/>
                  <a:pt x="245269" y="1143476"/>
                  <a:pt x="141446" y="1049179"/>
                </a:cubicBezTo>
                <a:cubicBezTo>
                  <a:pt x="127159" y="1035844"/>
                  <a:pt x="90011" y="997744"/>
                  <a:pt x="50006" y="953929"/>
                </a:cubicBezTo>
                <a:cubicBezTo>
                  <a:pt x="14764" y="921544"/>
                  <a:pt x="7144" y="915829"/>
                  <a:pt x="7144" y="925354"/>
                </a:cubicBezTo>
                <a:cubicBezTo>
                  <a:pt x="7144" y="932974"/>
                  <a:pt x="25241" y="957739"/>
                  <a:pt x="49054" y="983456"/>
                </a:cubicBezTo>
                <a:cubicBezTo>
                  <a:pt x="71914" y="1008221"/>
                  <a:pt x="87154" y="1029176"/>
                  <a:pt x="83344" y="1031081"/>
                </a:cubicBezTo>
                <a:cubicBezTo>
                  <a:pt x="79534" y="1032034"/>
                  <a:pt x="73819" y="1030129"/>
                  <a:pt x="70961" y="1025366"/>
                </a:cubicBezTo>
                <a:cubicBezTo>
                  <a:pt x="68104" y="1020604"/>
                  <a:pt x="62389" y="1018699"/>
                  <a:pt x="58579" y="1019651"/>
                </a:cubicBezTo>
                <a:cubicBezTo>
                  <a:pt x="54769" y="1020604"/>
                  <a:pt x="66199" y="1038701"/>
                  <a:pt x="83344" y="1059656"/>
                </a:cubicBezTo>
                <a:cubicBezTo>
                  <a:pt x="101441" y="1080611"/>
                  <a:pt x="115729" y="1099661"/>
                  <a:pt x="115729" y="1103471"/>
                </a:cubicBezTo>
                <a:cubicBezTo>
                  <a:pt x="115729" y="1107281"/>
                  <a:pt x="130016" y="1126331"/>
                  <a:pt x="148114" y="1146334"/>
                </a:cubicBezTo>
                <a:cubicBezTo>
                  <a:pt x="182404" y="1186339"/>
                  <a:pt x="184309" y="1191101"/>
                  <a:pt x="170021" y="1204436"/>
                </a:cubicBezTo>
                <a:cubicBezTo>
                  <a:pt x="157639" y="1215866"/>
                  <a:pt x="156686" y="1248251"/>
                  <a:pt x="165259" y="1319689"/>
                </a:cubicBezTo>
                <a:cubicBezTo>
                  <a:pt x="169069" y="1353026"/>
                  <a:pt x="170974" y="1357789"/>
                  <a:pt x="175736" y="1344454"/>
                </a:cubicBezTo>
                <a:cubicBezTo>
                  <a:pt x="180499" y="1329214"/>
                  <a:pt x="181451" y="1330166"/>
                  <a:pt x="186214" y="1353979"/>
                </a:cubicBezTo>
                <a:cubicBezTo>
                  <a:pt x="189071" y="1367314"/>
                  <a:pt x="194786" y="1386364"/>
                  <a:pt x="197644" y="1395889"/>
                </a:cubicBezTo>
                <a:cubicBezTo>
                  <a:pt x="204311" y="1413986"/>
                  <a:pt x="234791" y="1436846"/>
                  <a:pt x="241459" y="1430179"/>
                </a:cubicBezTo>
                <a:cubicBezTo>
                  <a:pt x="243364" y="1428274"/>
                  <a:pt x="242411" y="1426369"/>
                  <a:pt x="237649" y="1426369"/>
                </a:cubicBezTo>
                <a:cubicBezTo>
                  <a:pt x="225266" y="1426369"/>
                  <a:pt x="210979" y="1398746"/>
                  <a:pt x="201454" y="1357789"/>
                </a:cubicBezTo>
                <a:cubicBezTo>
                  <a:pt x="196691" y="1336834"/>
                  <a:pt x="186214" y="1308259"/>
                  <a:pt x="179546" y="1295876"/>
                </a:cubicBezTo>
                <a:cubicBezTo>
                  <a:pt x="168116" y="1273969"/>
                  <a:pt x="168116" y="1271111"/>
                  <a:pt x="176689" y="1257776"/>
                </a:cubicBezTo>
                <a:cubicBezTo>
                  <a:pt x="182404" y="1250156"/>
                  <a:pt x="187166" y="1233964"/>
                  <a:pt x="187166" y="1222534"/>
                </a:cubicBezTo>
                <a:cubicBezTo>
                  <a:pt x="187166" y="1211104"/>
                  <a:pt x="190024" y="1200626"/>
                  <a:pt x="191929" y="1200626"/>
                </a:cubicBezTo>
                <a:cubicBezTo>
                  <a:pt x="193834" y="1200626"/>
                  <a:pt x="230029" y="1238726"/>
                  <a:pt x="270986" y="1285399"/>
                </a:cubicBezTo>
                <a:cubicBezTo>
                  <a:pt x="334804" y="1357789"/>
                  <a:pt x="346234" y="1374934"/>
                  <a:pt x="348139" y="1394936"/>
                </a:cubicBezTo>
                <a:cubicBezTo>
                  <a:pt x="349091" y="1408271"/>
                  <a:pt x="353854" y="1425416"/>
                  <a:pt x="358616" y="1433036"/>
                </a:cubicBezTo>
                <a:cubicBezTo>
                  <a:pt x="362426" y="1440656"/>
                  <a:pt x="368141" y="1458754"/>
                  <a:pt x="370999" y="1472089"/>
                </a:cubicBezTo>
                <a:cubicBezTo>
                  <a:pt x="373856" y="1485424"/>
                  <a:pt x="380524" y="1514951"/>
                  <a:pt x="386239" y="1536859"/>
                </a:cubicBezTo>
                <a:cubicBezTo>
                  <a:pt x="396716" y="1575911"/>
                  <a:pt x="397669" y="1575911"/>
                  <a:pt x="383381" y="1588294"/>
                </a:cubicBezTo>
                <a:cubicBezTo>
                  <a:pt x="373856" y="1597819"/>
                  <a:pt x="370046" y="1608296"/>
                  <a:pt x="370046" y="1628299"/>
                </a:cubicBezTo>
                <a:cubicBezTo>
                  <a:pt x="370046" y="1654016"/>
                  <a:pt x="363379" y="1667351"/>
                  <a:pt x="342424" y="1679734"/>
                </a:cubicBezTo>
                <a:cubicBezTo>
                  <a:pt x="338614" y="1682591"/>
                  <a:pt x="326231" y="1694974"/>
                  <a:pt x="316706" y="1707356"/>
                </a:cubicBezTo>
                <a:cubicBezTo>
                  <a:pt x="302419" y="1726406"/>
                  <a:pt x="299561" y="1737836"/>
                  <a:pt x="298609" y="1770221"/>
                </a:cubicBezTo>
                <a:cubicBezTo>
                  <a:pt x="297656" y="1792129"/>
                  <a:pt x="300514" y="1815941"/>
                  <a:pt x="304324" y="1822609"/>
                </a:cubicBezTo>
                <a:cubicBezTo>
                  <a:pt x="308134" y="1829276"/>
                  <a:pt x="309086" y="1842611"/>
                  <a:pt x="308134" y="1851184"/>
                </a:cubicBezTo>
                <a:cubicBezTo>
                  <a:pt x="306229" y="1861661"/>
                  <a:pt x="310039" y="1876901"/>
                  <a:pt x="319564" y="1893094"/>
                </a:cubicBezTo>
                <a:cubicBezTo>
                  <a:pt x="327184" y="1907381"/>
                  <a:pt x="331946" y="1920716"/>
                  <a:pt x="330041" y="1922621"/>
                </a:cubicBezTo>
                <a:cubicBezTo>
                  <a:pt x="323374" y="1929289"/>
                  <a:pt x="258604" y="1882616"/>
                  <a:pt x="233839" y="1853089"/>
                </a:cubicBezTo>
                <a:cubicBezTo>
                  <a:pt x="205264" y="1818799"/>
                  <a:pt x="187166" y="1755934"/>
                  <a:pt x="182404" y="1668304"/>
                </a:cubicBezTo>
                <a:cubicBezTo>
                  <a:pt x="180499" y="1632109"/>
                  <a:pt x="176689" y="1600676"/>
                  <a:pt x="175736" y="1598771"/>
                </a:cubicBezTo>
                <a:cubicBezTo>
                  <a:pt x="173831" y="1596866"/>
                  <a:pt x="172879" y="1570196"/>
                  <a:pt x="172879" y="1538764"/>
                </a:cubicBezTo>
                <a:cubicBezTo>
                  <a:pt x="172879" y="1508284"/>
                  <a:pt x="170974" y="1463516"/>
                  <a:pt x="168116" y="1439704"/>
                </a:cubicBezTo>
                <a:lnTo>
                  <a:pt x="164306" y="1395889"/>
                </a:lnTo>
                <a:lnTo>
                  <a:pt x="156686" y="1430179"/>
                </a:lnTo>
                <a:cubicBezTo>
                  <a:pt x="136684" y="1516856"/>
                  <a:pt x="142399" y="1647349"/>
                  <a:pt x="171926" y="1750219"/>
                </a:cubicBezTo>
                <a:cubicBezTo>
                  <a:pt x="185261" y="1798796"/>
                  <a:pt x="233839" y="1888331"/>
                  <a:pt x="263366" y="1921669"/>
                </a:cubicBezTo>
                <a:lnTo>
                  <a:pt x="289084" y="1949291"/>
                </a:lnTo>
                <a:lnTo>
                  <a:pt x="272891" y="1991201"/>
                </a:lnTo>
                <a:cubicBezTo>
                  <a:pt x="252889" y="2042636"/>
                  <a:pt x="253841" y="2044541"/>
                  <a:pt x="272891" y="2110264"/>
                </a:cubicBezTo>
                <a:cubicBezTo>
                  <a:pt x="290989" y="2172176"/>
                  <a:pt x="301466" y="2190274"/>
                  <a:pt x="330994" y="2208371"/>
                </a:cubicBezTo>
                <a:cubicBezTo>
                  <a:pt x="343376" y="2215991"/>
                  <a:pt x="352901" y="2223611"/>
                  <a:pt x="352901" y="2227421"/>
                </a:cubicBezTo>
                <a:cubicBezTo>
                  <a:pt x="352901" y="2236946"/>
                  <a:pt x="399574" y="2256949"/>
                  <a:pt x="440531" y="2265521"/>
                </a:cubicBezTo>
                <a:cubicBezTo>
                  <a:pt x="464344" y="2270284"/>
                  <a:pt x="478631" y="2275999"/>
                  <a:pt x="476726" y="2280761"/>
                </a:cubicBezTo>
                <a:cubicBezTo>
                  <a:pt x="474821" y="2284571"/>
                  <a:pt x="491966" y="2296001"/>
                  <a:pt x="513874" y="2306479"/>
                </a:cubicBezTo>
                <a:lnTo>
                  <a:pt x="553879" y="2324576"/>
                </a:lnTo>
                <a:lnTo>
                  <a:pt x="553879" y="2354104"/>
                </a:lnTo>
                <a:cubicBezTo>
                  <a:pt x="553879" y="2389346"/>
                  <a:pt x="535781" y="2431256"/>
                  <a:pt x="514826" y="2443639"/>
                </a:cubicBezTo>
                <a:cubicBezTo>
                  <a:pt x="506254" y="2449354"/>
                  <a:pt x="499586" y="2457926"/>
                  <a:pt x="499586" y="2462689"/>
                </a:cubicBezTo>
                <a:cubicBezTo>
                  <a:pt x="499586" y="2471261"/>
                  <a:pt x="490061" y="2472214"/>
                  <a:pt x="437674" y="2469356"/>
                </a:cubicBezTo>
                <a:cubicBezTo>
                  <a:pt x="403384" y="2467451"/>
                  <a:pt x="364331" y="2465546"/>
                  <a:pt x="349091" y="2466499"/>
                </a:cubicBezTo>
                <a:cubicBezTo>
                  <a:pt x="332899" y="2466499"/>
                  <a:pt x="319564" y="2462689"/>
                  <a:pt x="314801" y="2456974"/>
                </a:cubicBezTo>
                <a:cubicBezTo>
                  <a:pt x="296704" y="2435066"/>
                  <a:pt x="218599" y="2429351"/>
                  <a:pt x="218599" y="2450306"/>
                </a:cubicBezTo>
                <a:cubicBezTo>
                  <a:pt x="218599" y="2461736"/>
                  <a:pt x="171926" y="2467451"/>
                  <a:pt x="82391" y="2468404"/>
                </a:cubicBezTo>
                <a:lnTo>
                  <a:pt x="7144" y="2468404"/>
                </a:lnTo>
                <a:lnTo>
                  <a:pt x="7144" y="2756059"/>
                </a:lnTo>
                <a:lnTo>
                  <a:pt x="6126956" y="2756059"/>
                </a:lnTo>
                <a:cubicBezTo>
                  <a:pt x="6126004" y="2539841"/>
                  <a:pt x="6124099" y="2518886"/>
                  <a:pt x="6114574" y="2500789"/>
                </a:cubicBezTo>
                <a:cubicBezTo>
                  <a:pt x="6099334" y="2472214"/>
                  <a:pt x="6100287" y="2418874"/>
                  <a:pt x="6117431" y="2394109"/>
                </a:cubicBezTo>
                <a:cubicBezTo>
                  <a:pt x="6126004" y="2380774"/>
                  <a:pt x="6127909" y="2351246"/>
                  <a:pt x="6127909" y="2163604"/>
                </a:cubicBezTo>
                <a:lnTo>
                  <a:pt x="6127909" y="1948339"/>
                </a:lnTo>
                <a:lnTo>
                  <a:pt x="6105049" y="1937861"/>
                </a:lnTo>
                <a:cubicBezTo>
                  <a:pt x="6092667" y="1932146"/>
                  <a:pt x="6070759" y="1925479"/>
                  <a:pt x="6057424" y="1923574"/>
                </a:cubicBezTo>
                <a:cubicBezTo>
                  <a:pt x="6034564" y="1919764"/>
                  <a:pt x="6031706" y="1917859"/>
                  <a:pt x="6031706" y="1899761"/>
                </a:cubicBezTo>
                <a:cubicBezTo>
                  <a:pt x="6031706" y="1865471"/>
                  <a:pt x="6014562" y="1808321"/>
                  <a:pt x="5995512" y="1778794"/>
                </a:cubicBezTo>
                <a:cubicBezTo>
                  <a:pt x="5985987" y="1762601"/>
                  <a:pt x="5972651" y="1742599"/>
                  <a:pt x="5967889" y="1734026"/>
                </a:cubicBezTo>
                <a:cubicBezTo>
                  <a:pt x="5955506" y="1713071"/>
                  <a:pt x="5899309" y="1656874"/>
                  <a:pt x="5890737" y="1656874"/>
                </a:cubicBezTo>
                <a:cubicBezTo>
                  <a:pt x="5886926" y="1656874"/>
                  <a:pt x="5876449" y="1651159"/>
                  <a:pt x="5865971" y="1643539"/>
                </a:cubicBezTo>
                <a:cubicBezTo>
                  <a:pt x="5852637" y="1634014"/>
                  <a:pt x="5848826" y="1626394"/>
                  <a:pt x="5850731" y="1615916"/>
                </a:cubicBezTo>
                <a:cubicBezTo>
                  <a:pt x="5852637" y="1607344"/>
                  <a:pt x="5848826" y="1592104"/>
                  <a:pt x="5843112" y="1580674"/>
                </a:cubicBezTo>
                <a:cubicBezTo>
                  <a:pt x="5837396" y="1569244"/>
                  <a:pt x="5832634" y="1557814"/>
                  <a:pt x="5832634" y="1554956"/>
                </a:cubicBezTo>
                <a:cubicBezTo>
                  <a:pt x="5832634" y="1552099"/>
                  <a:pt x="5845969" y="1527334"/>
                  <a:pt x="5863114" y="1500664"/>
                </a:cubicBezTo>
                <a:cubicBezTo>
                  <a:pt x="5880259" y="1473994"/>
                  <a:pt x="5905024" y="1430179"/>
                  <a:pt x="5918359" y="1403509"/>
                </a:cubicBezTo>
                <a:lnTo>
                  <a:pt x="5942171" y="1354931"/>
                </a:lnTo>
                <a:lnTo>
                  <a:pt x="5964079" y="1373981"/>
                </a:lnTo>
                <a:cubicBezTo>
                  <a:pt x="5990749" y="1396841"/>
                  <a:pt x="6022181" y="1413034"/>
                  <a:pt x="6030754" y="1408271"/>
                </a:cubicBezTo>
                <a:cubicBezTo>
                  <a:pt x="6042184" y="1401604"/>
                  <a:pt x="6037421" y="1381601"/>
                  <a:pt x="6021229" y="1371124"/>
                </a:cubicBezTo>
                <a:cubicBezTo>
                  <a:pt x="5994559" y="1353979"/>
                  <a:pt x="5983129" y="1333024"/>
                  <a:pt x="5992654" y="1316831"/>
                </a:cubicBezTo>
                <a:cubicBezTo>
                  <a:pt x="6002179" y="1298734"/>
                  <a:pt x="6017419" y="1234916"/>
                  <a:pt x="6013609" y="1228249"/>
                </a:cubicBezTo>
                <a:cubicBezTo>
                  <a:pt x="6006942" y="1217771"/>
                  <a:pt x="6019324" y="1196816"/>
                  <a:pt x="6030754" y="1199674"/>
                </a:cubicBezTo>
                <a:cubicBezTo>
                  <a:pt x="6043137" y="1202531"/>
                  <a:pt x="6051709" y="1191101"/>
                  <a:pt x="6045994" y="1176814"/>
                </a:cubicBezTo>
                <a:cubicBezTo>
                  <a:pt x="6044089" y="1172051"/>
                  <a:pt x="6061234" y="1148239"/>
                  <a:pt x="6085046" y="1124426"/>
                </a:cubicBezTo>
                <a:cubicBezTo>
                  <a:pt x="6122194" y="1084421"/>
                  <a:pt x="6126956" y="1077754"/>
                  <a:pt x="6126956" y="1054894"/>
                </a:cubicBezTo>
                <a:cubicBezTo>
                  <a:pt x="6126956" y="1027271"/>
                  <a:pt x="6118384" y="1021556"/>
                  <a:pt x="6107906" y="1041559"/>
                </a:cubicBezTo>
                <a:cubicBezTo>
                  <a:pt x="6104096" y="1048226"/>
                  <a:pt x="6103144" y="1053941"/>
                  <a:pt x="6105049" y="1053941"/>
                </a:cubicBezTo>
                <a:cubicBezTo>
                  <a:pt x="6109812" y="1053941"/>
                  <a:pt x="6066949" y="1113949"/>
                  <a:pt x="6045042" y="1137761"/>
                </a:cubicBezTo>
                <a:cubicBezTo>
                  <a:pt x="6030754" y="1153001"/>
                  <a:pt x="6025039" y="1154906"/>
                  <a:pt x="6005989" y="1151096"/>
                </a:cubicBezTo>
                <a:cubicBezTo>
                  <a:pt x="5993606" y="1149191"/>
                  <a:pt x="5980271" y="1144429"/>
                  <a:pt x="5975509" y="1140619"/>
                </a:cubicBezTo>
                <a:cubicBezTo>
                  <a:pt x="5962174" y="1129189"/>
                  <a:pt x="5949792" y="1138714"/>
                  <a:pt x="5953601" y="1157764"/>
                </a:cubicBezTo>
                <a:cubicBezTo>
                  <a:pt x="5956459" y="1173004"/>
                  <a:pt x="5955506" y="1174909"/>
                  <a:pt x="5942171" y="1171099"/>
                </a:cubicBezTo>
                <a:cubicBezTo>
                  <a:pt x="5931694" y="1168241"/>
                  <a:pt x="5920264" y="1173004"/>
                  <a:pt x="5903119" y="1187291"/>
                </a:cubicBezTo>
                <a:cubicBezTo>
                  <a:pt x="5889784" y="1197769"/>
                  <a:pt x="5878354" y="1209199"/>
                  <a:pt x="5878354" y="1212056"/>
                </a:cubicBezTo>
                <a:cubicBezTo>
                  <a:pt x="5878354" y="1214914"/>
                  <a:pt x="5864067" y="1234916"/>
                  <a:pt x="5846921" y="1255871"/>
                </a:cubicBezTo>
                <a:cubicBezTo>
                  <a:pt x="5829776" y="1276826"/>
                  <a:pt x="5814537" y="1298734"/>
                  <a:pt x="5814537" y="1306354"/>
                </a:cubicBezTo>
                <a:cubicBezTo>
                  <a:pt x="5814537" y="1318736"/>
                  <a:pt x="5814537" y="1318736"/>
                  <a:pt x="5795487" y="1305401"/>
                </a:cubicBezTo>
                <a:lnTo>
                  <a:pt x="5776437" y="1292066"/>
                </a:lnTo>
                <a:lnTo>
                  <a:pt x="5757387" y="1314926"/>
                </a:lnTo>
                <a:cubicBezTo>
                  <a:pt x="5740242" y="1334929"/>
                  <a:pt x="5736431" y="1336834"/>
                  <a:pt x="5722144" y="1331119"/>
                </a:cubicBezTo>
                <a:cubicBezTo>
                  <a:pt x="5705951" y="1325404"/>
                  <a:pt x="5704999" y="1322546"/>
                  <a:pt x="5704999" y="1284446"/>
                </a:cubicBezTo>
                <a:cubicBezTo>
                  <a:pt x="5704999" y="1231106"/>
                  <a:pt x="5699284" y="1226344"/>
                  <a:pt x="5612606" y="1207294"/>
                </a:cubicBezTo>
                <a:cubicBezTo>
                  <a:pt x="5602129" y="1205389"/>
                  <a:pt x="5597367" y="1201579"/>
                  <a:pt x="5601176" y="1199674"/>
                </a:cubicBezTo>
                <a:cubicBezTo>
                  <a:pt x="5617369" y="1193959"/>
                  <a:pt x="5601176" y="1185386"/>
                  <a:pt x="5573554" y="1185386"/>
                </a:cubicBezTo>
                <a:cubicBezTo>
                  <a:pt x="5552599" y="1185386"/>
                  <a:pt x="5544979" y="1188244"/>
                  <a:pt x="5544979" y="1194911"/>
                </a:cubicBezTo>
                <a:cubicBezTo>
                  <a:pt x="5544979" y="1199674"/>
                  <a:pt x="5534501" y="1211104"/>
                  <a:pt x="5521167" y="1219676"/>
                </a:cubicBezTo>
                <a:cubicBezTo>
                  <a:pt x="5485924" y="1241584"/>
                  <a:pt x="5448776" y="1276826"/>
                  <a:pt x="5448776" y="1288256"/>
                </a:cubicBezTo>
                <a:cubicBezTo>
                  <a:pt x="5448776" y="1293971"/>
                  <a:pt x="5453539" y="1300639"/>
                  <a:pt x="5460206" y="1304449"/>
                </a:cubicBezTo>
                <a:cubicBezTo>
                  <a:pt x="5467826" y="1309211"/>
                  <a:pt x="5468779" y="1312069"/>
                  <a:pt x="5464017" y="1315879"/>
                </a:cubicBezTo>
                <a:cubicBezTo>
                  <a:pt x="5455444" y="1321594"/>
                  <a:pt x="5443062" y="1403509"/>
                  <a:pt x="5443062" y="1454944"/>
                </a:cubicBezTo>
                <a:cubicBezTo>
                  <a:pt x="5443062" y="1491139"/>
                  <a:pt x="5443062" y="1491139"/>
                  <a:pt x="5464969" y="1494949"/>
                </a:cubicBezTo>
                <a:cubicBezTo>
                  <a:pt x="5483067" y="1498759"/>
                  <a:pt x="5486876" y="1501616"/>
                  <a:pt x="5486876" y="1515904"/>
                </a:cubicBezTo>
                <a:cubicBezTo>
                  <a:pt x="5486876" y="1540669"/>
                  <a:pt x="5482114" y="1544479"/>
                  <a:pt x="5468779" y="1533049"/>
                </a:cubicBezTo>
                <a:cubicBezTo>
                  <a:pt x="5457349" y="1523524"/>
                  <a:pt x="5456396" y="1523524"/>
                  <a:pt x="5452587" y="1540669"/>
                </a:cubicBezTo>
                <a:cubicBezTo>
                  <a:pt x="5449729" y="1550194"/>
                  <a:pt x="5444967" y="1562576"/>
                  <a:pt x="5442109" y="1566386"/>
                </a:cubicBezTo>
                <a:cubicBezTo>
                  <a:pt x="5438299" y="1571149"/>
                  <a:pt x="5433537" y="1583531"/>
                  <a:pt x="5431631" y="1594961"/>
                </a:cubicBezTo>
                <a:cubicBezTo>
                  <a:pt x="5428774" y="1608296"/>
                  <a:pt x="5420201" y="1619726"/>
                  <a:pt x="5404962" y="1629251"/>
                </a:cubicBezTo>
                <a:cubicBezTo>
                  <a:pt x="5344001" y="1667351"/>
                  <a:pt x="5326856" y="1694021"/>
                  <a:pt x="5327809" y="1746409"/>
                </a:cubicBezTo>
                <a:cubicBezTo>
                  <a:pt x="5327809" y="1762601"/>
                  <a:pt x="5325904" y="1787366"/>
                  <a:pt x="5322094" y="1801654"/>
                </a:cubicBezTo>
                <a:cubicBezTo>
                  <a:pt x="5316379" y="1823561"/>
                  <a:pt x="5317331" y="1829276"/>
                  <a:pt x="5331619" y="1854041"/>
                </a:cubicBezTo>
                <a:cubicBezTo>
                  <a:pt x="5350669" y="1886426"/>
                  <a:pt x="5350669" y="1887379"/>
                  <a:pt x="5335429" y="1891189"/>
                </a:cubicBezTo>
                <a:cubicBezTo>
                  <a:pt x="5327809" y="1893094"/>
                  <a:pt x="5322094" y="1902619"/>
                  <a:pt x="5319237" y="1916906"/>
                </a:cubicBezTo>
                <a:cubicBezTo>
                  <a:pt x="5316379" y="1929289"/>
                  <a:pt x="5309712" y="1949291"/>
                  <a:pt x="5303044" y="1959769"/>
                </a:cubicBezTo>
                <a:cubicBezTo>
                  <a:pt x="5287804" y="1984534"/>
                  <a:pt x="5279231" y="2033111"/>
                  <a:pt x="5289709" y="2033111"/>
                </a:cubicBezTo>
                <a:cubicBezTo>
                  <a:pt x="5293519" y="2033111"/>
                  <a:pt x="5297329" y="2024539"/>
                  <a:pt x="5297329" y="2015014"/>
                </a:cubicBezTo>
                <a:cubicBezTo>
                  <a:pt x="5297329" y="1985486"/>
                  <a:pt x="5308759" y="1986439"/>
                  <a:pt x="5317331" y="2015966"/>
                </a:cubicBezTo>
                <a:cubicBezTo>
                  <a:pt x="5325904" y="2045494"/>
                  <a:pt x="5348764" y="2071211"/>
                  <a:pt x="5367814" y="2071211"/>
                </a:cubicBezTo>
                <a:cubicBezTo>
                  <a:pt x="5390674" y="2071211"/>
                  <a:pt x="5386864" y="2081689"/>
                  <a:pt x="5359242" y="2094071"/>
                </a:cubicBezTo>
                <a:cubicBezTo>
                  <a:pt x="5297329" y="2120741"/>
                  <a:pt x="5259229" y="2167414"/>
                  <a:pt x="5259229" y="2215991"/>
                </a:cubicBezTo>
                <a:cubicBezTo>
                  <a:pt x="5259229" y="2242661"/>
                  <a:pt x="5267801" y="2255996"/>
                  <a:pt x="5295424" y="2272189"/>
                </a:cubicBezTo>
                <a:cubicBezTo>
                  <a:pt x="5323999" y="2289334"/>
                  <a:pt x="5367814" y="2328386"/>
                  <a:pt x="5367814" y="2336959"/>
                </a:cubicBezTo>
                <a:cubicBezTo>
                  <a:pt x="5367814" y="2340769"/>
                  <a:pt x="5361146" y="2351246"/>
                  <a:pt x="5351621" y="2361724"/>
                </a:cubicBezTo>
                <a:cubicBezTo>
                  <a:pt x="5342096" y="2372201"/>
                  <a:pt x="5335429" y="2383631"/>
                  <a:pt x="5335429" y="2387441"/>
                </a:cubicBezTo>
                <a:cubicBezTo>
                  <a:pt x="5335429" y="2400776"/>
                  <a:pt x="5309712" y="2402681"/>
                  <a:pt x="5297329" y="2390299"/>
                </a:cubicBezTo>
                <a:cubicBezTo>
                  <a:pt x="5284946" y="2378869"/>
                  <a:pt x="5285899" y="2346484"/>
                  <a:pt x="5298281" y="2346484"/>
                </a:cubicBezTo>
                <a:cubicBezTo>
                  <a:pt x="5312569" y="2346484"/>
                  <a:pt x="5297329" y="2331244"/>
                  <a:pt x="5282089" y="2329339"/>
                </a:cubicBezTo>
                <a:cubicBezTo>
                  <a:pt x="5262087" y="2327434"/>
                  <a:pt x="5262087" y="2329339"/>
                  <a:pt x="5275421" y="2349341"/>
                </a:cubicBezTo>
                <a:cubicBezTo>
                  <a:pt x="5287804" y="2367439"/>
                  <a:pt x="5279231" y="2369344"/>
                  <a:pt x="5255419" y="2355056"/>
                </a:cubicBezTo>
                <a:cubicBezTo>
                  <a:pt x="5246846" y="2349341"/>
                  <a:pt x="5236369" y="2347436"/>
                  <a:pt x="5233512" y="2349341"/>
                </a:cubicBezTo>
                <a:cubicBezTo>
                  <a:pt x="5229701" y="2351246"/>
                  <a:pt x="5226844" y="2350294"/>
                  <a:pt x="5226844" y="2346484"/>
                </a:cubicBezTo>
                <a:cubicBezTo>
                  <a:pt x="5226844" y="2342674"/>
                  <a:pt x="5229701" y="2339816"/>
                  <a:pt x="5233512" y="2339816"/>
                </a:cubicBezTo>
                <a:cubicBezTo>
                  <a:pt x="5238274" y="2339816"/>
                  <a:pt x="5238274" y="2336959"/>
                  <a:pt x="5232559" y="2330291"/>
                </a:cubicBezTo>
                <a:cubicBezTo>
                  <a:pt x="5226844" y="2323624"/>
                  <a:pt x="5226844" y="2320766"/>
                  <a:pt x="5231606" y="2320766"/>
                </a:cubicBezTo>
                <a:cubicBezTo>
                  <a:pt x="5244942" y="2320766"/>
                  <a:pt x="5239226" y="2301716"/>
                  <a:pt x="5224939" y="2296954"/>
                </a:cubicBezTo>
                <a:cubicBezTo>
                  <a:pt x="5203984" y="2289334"/>
                  <a:pt x="5183029" y="2306479"/>
                  <a:pt x="5180171" y="2333149"/>
                </a:cubicBezTo>
                <a:lnTo>
                  <a:pt x="5178267" y="2355056"/>
                </a:lnTo>
                <a:lnTo>
                  <a:pt x="5165884" y="2336006"/>
                </a:lnTo>
                <a:cubicBezTo>
                  <a:pt x="5159217" y="2325529"/>
                  <a:pt x="5153501" y="2314099"/>
                  <a:pt x="5153501" y="2309336"/>
                </a:cubicBezTo>
                <a:cubicBezTo>
                  <a:pt x="5153501" y="2304574"/>
                  <a:pt x="5149692" y="2301716"/>
                  <a:pt x="5144929" y="2301716"/>
                </a:cubicBezTo>
                <a:cubicBezTo>
                  <a:pt x="5140167" y="2301716"/>
                  <a:pt x="5136356" y="2295049"/>
                  <a:pt x="5136356" y="2286476"/>
                </a:cubicBezTo>
                <a:cubicBezTo>
                  <a:pt x="5136356" y="2277904"/>
                  <a:pt x="5133499" y="2271236"/>
                  <a:pt x="5129689" y="2271236"/>
                </a:cubicBezTo>
                <a:cubicBezTo>
                  <a:pt x="5125879" y="2271236"/>
                  <a:pt x="5123021" y="2277904"/>
                  <a:pt x="5123021" y="2287429"/>
                </a:cubicBezTo>
                <a:cubicBezTo>
                  <a:pt x="5123021" y="2301716"/>
                  <a:pt x="5121117" y="2302669"/>
                  <a:pt x="5109687" y="2296001"/>
                </a:cubicBezTo>
                <a:cubicBezTo>
                  <a:pt x="5102067" y="2292191"/>
                  <a:pt x="5095399" y="2290286"/>
                  <a:pt x="5093494" y="2292191"/>
                </a:cubicBezTo>
                <a:cubicBezTo>
                  <a:pt x="5088731" y="2296954"/>
                  <a:pt x="5120164" y="2327434"/>
                  <a:pt x="5129689" y="2327434"/>
                </a:cubicBezTo>
                <a:cubicBezTo>
                  <a:pt x="5137309" y="2327434"/>
                  <a:pt x="5137309" y="2328386"/>
                  <a:pt x="5129689" y="2333149"/>
                </a:cubicBezTo>
                <a:cubicBezTo>
                  <a:pt x="5123021" y="2337911"/>
                  <a:pt x="5122069" y="2340769"/>
                  <a:pt x="5127784" y="2347436"/>
                </a:cubicBezTo>
                <a:cubicBezTo>
                  <a:pt x="5142071" y="2364581"/>
                  <a:pt x="5127784" y="2363629"/>
                  <a:pt x="5092542" y="2344579"/>
                </a:cubicBezTo>
                <a:cubicBezTo>
                  <a:pt x="5056346" y="2325529"/>
                  <a:pt x="5038249" y="2323624"/>
                  <a:pt x="5067776" y="2342674"/>
                </a:cubicBezTo>
                <a:cubicBezTo>
                  <a:pt x="5077301" y="2348389"/>
                  <a:pt x="5083017" y="2355056"/>
                  <a:pt x="5081112" y="2357914"/>
                </a:cubicBezTo>
                <a:cubicBezTo>
                  <a:pt x="5079206" y="2360771"/>
                  <a:pt x="5083969" y="2367439"/>
                  <a:pt x="5090637" y="2374106"/>
                </a:cubicBezTo>
                <a:cubicBezTo>
                  <a:pt x="5103971" y="2386489"/>
                  <a:pt x="5102067" y="2397919"/>
                  <a:pt x="5086826" y="2392204"/>
                </a:cubicBezTo>
                <a:cubicBezTo>
                  <a:pt x="5082064" y="2390299"/>
                  <a:pt x="5077301" y="2392204"/>
                  <a:pt x="5077301" y="2396014"/>
                </a:cubicBezTo>
                <a:cubicBezTo>
                  <a:pt x="5077301" y="2417921"/>
                  <a:pt x="5019199" y="2351246"/>
                  <a:pt x="4992529" y="2298859"/>
                </a:cubicBezTo>
                <a:cubicBezTo>
                  <a:pt x="4969669" y="2253139"/>
                  <a:pt x="4965859" y="2234089"/>
                  <a:pt x="4964906" y="2119789"/>
                </a:cubicBezTo>
                <a:cubicBezTo>
                  <a:pt x="4963954" y="2062639"/>
                  <a:pt x="4960144" y="2000726"/>
                  <a:pt x="4956334" y="1981676"/>
                </a:cubicBezTo>
                <a:cubicBezTo>
                  <a:pt x="4952524" y="1962626"/>
                  <a:pt x="4943951" y="1909286"/>
                  <a:pt x="4937284" y="1862614"/>
                </a:cubicBezTo>
                <a:cubicBezTo>
                  <a:pt x="4930617" y="1815941"/>
                  <a:pt x="4917281" y="1747361"/>
                  <a:pt x="4909662" y="1710214"/>
                </a:cubicBezTo>
                <a:lnTo>
                  <a:pt x="4894421" y="1641634"/>
                </a:lnTo>
                <a:lnTo>
                  <a:pt x="4914424" y="1624489"/>
                </a:lnTo>
                <a:cubicBezTo>
                  <a:pt x="4932521" y="1609249"/>
                  <a:pt x="4935379" y="1608296"/>
                  <a:pt x="4940142" y="1616869"/>
                </a:cubicBezTo>
                <a:cubicBezTo>
                  <a:pt x="4943951" y="1622584"/>
                  <a:pt x="4945856" y="1649254"/>
                  <a:pt x="4944904" y="1675924"/>
                </a:cubicBezTo>
                <a:cubicBezTo>
                  <a:pt x="4943951" y="1721644"/>
                  <a:pt x="4944904" y="1725454"/>
                  <a:pt x="4959192" y="1734979"/>
                </a:cubicBezTo>
                <a:cubicBezTo>
                  <a:pt x="4967764" y="1740694"/>
                  <a:pt x="4975384" y="1749266"/>
                  <a:pt x="4975384" y="1754029"/>
                </a:cubicBezTo>
                <a:cubicBezTo>
                  <a:pt x="4975384" y="1765459"/>
                  <a:pt x="4983004" y="1765459"/>
                  <a:pt x="5010626" y="1754029"/>
                </a:cubicBezTo>
                <a:cubicBezTo>
                  <a:pt x="5045869" y="1739741"/>
                  <a:pt x="5045869" y="1737836"/>
                  <a:pt x="5048726" y="1618774"/>
                </a:cubicBezTo>
                <a:cubicBezTo>
                  <a:pt x="5049679" y="1571149"/>
                  <a:pt x="5054442" y="1525429"/>
                  <a:pt x="5061109" y="1501616"/>
                </a:cubicBezTo>
                <a:cubicBezTo>
                  <a:pt x="5076349" y="1447324"/>
                  <a:pt x="5074444" y="1431131"/>
                  <a:pt x="5049679" y="1377791"/>
                </a:cubicBezTo>
                <a:cubicBezTo>
                  <a:pt x="5037296" y="1352074"/>
                  <a:pt x="5025867" y="1321594"/>
                  <a:pt x="5023009" y="1310164"/>
                </a:cubicBezTo>
                <a:cubicBezTo>
                  <a:pt x="5020151" y="1298734"/>
                  <a:pt x="5015389" y="1283494"/>
                  <a:pt x="5011579" y="1276826"/>
                </a:cubicBezTo>
                <a:cubicBezTo>
                  <a:pt x="5007769" y="1270159"/>
                  <a:pt x="5003959" y="1256824"/>
                  <a:pt x="5003959" y="1248251"/>
                </a:cubicBezTo>
                <a:cubicBezTo>
                  <a:pt x="5003006" y="1239679"/>
                  <a:pt x="4998244" y="1224439"/>
                  <a:pt x="4992529" y="1213961"/>
                </a:cubicBezTo>
                <a:cubicBezTo>
                  <a:pt x="4986814" y="1203484"/>
                  <a:pt x="4981099" y="1185386"/>
                  <a:pt x="4978242" y="1173956"/>
                </a:cubicBezTo>
                <a:cubicBezTo>
                  <a:pt x="4975384" y="1161574"/>
                  <a:pt x="4969669" y="1146334"/>
                  <a:pt x="4964906" y="1139666"/>
                </a:cubicBezTo>
                <a:cubicBezTo>
                  <a:pt x="4960144" y="1132999"/>
                  <a:pt x="4951571" y="1112996"/>
                  <a:pt x="4945856" y="1095851"/>
                </a:cubicBezTo>
                <a:cubicBezTo>
                  <a:pt x="4940142" y="1078706"/>
                  <a:pt x="4931569" y="1060609"/>
                  <a:pt x="4926806" y="1054894"/>
                </a:cubicBezTo>
                <a:cubicBezTo>
                  <a:pt x="4922044" y="1050131"/>
                  <a:pt x="4912519" y="1032986"/>
                  <a:pt x="4905851" y="1016794"/>
                </a:cubicBezTo>
                <a:cubicBezTo>
                  <a:pt x="4891564" y="985361"/>
                  <a:pt x="4861084" y="955834"/>
                  <a:pt x="4835366" y="950119"/>
                </a:cubicBezTo>
                <a:cubicBezTo>
                  <a:pt x="4799172" y="942499"/>
                  <a:pt x="4782979" y="932974"/>
                  <a:pt x="4775359" y="914876"/>
                </a:cubicBezTo>
                <a:cubicBezTo>
                  <a:pt x="4770597" y="904399"/>
                  <a:pt x="4761072" y="894874"/>
                  <a:pt x="4752499" y="892969"/>
                </a:cubicBezTo>
                <a:cubicBezTo>
                  <a:pt x="4742022" y="890111"/>
                  <a:pt x="4737259" y="883444"/>
                  <a:pt x="4734401" y="864394"/>
                </a:cubicBezTo>
                <a:cubicBezTo>
                  <a:pt x="4731544" y="847249"/>
                  <a:pt x="4727734" y="840581"/>
                  <a:pt x="4722019" y="843439"/>
                </a:cubicBezTo>
                <a:cubicBezTo>
                  <a:pt x="4710589" y="848201"/>
                  <a:pt x="4710589" y="840581"/>
                  <a:pt x="4724876" y="820579"/>
                </a:cubicBezTo>
                <a:cubicBezTo>
                  <a:pt x="4733449" y="807244"/>
                  <a:pt x="4738212" y="805339"/>
                  <a:pt x="4743926" y="811054"/>
                </a:cubicBezTo>
                <a:cubicBezTo>
                  <a:pt x="4749641" y="816769"/>
                  <a:pt x="4751547" y="815816"/>
                  <a:pt x="4751547" y="808196"/>
                </a:cubicBezTo>
                <a:cubicBezTo>
                  <a:pt x="4751547" y="802481"/>
                  <a:pt x="4748689" y="796766"/>
                  <a:pt x="4745831" y="794861"/>
                </a:cubicBezTo>
                <a:cubicBezTo>
                  <a:pt x="4742974" y="792956"/>
                  <a:pt x="4742022" y="784384"/>
                  <a:pt x="4742974" y="775811"/>
                </a:cubicBezTo>
                <a:cubicBezTo>
                  <a:pt x="4745831" y="763429"/>
                  <a:pt x="4749641" y="759619"/>
                  <a:pt x="4764881" y="759619"/>
                </a:cubicBezTo>
                <a:cubicBezTo>
                  <a:pt x="4775359" y="759619"/>
                  <a:pt x="4784884" y="755809"/>
                  <a:pt x="4786789" y="750094"/>
                </a:cubicBezTo>
                <a:cubicBezTo>
                  <a:pt x="4790599" y="739616"/>
                  <a:pt x="4768691" y="661511"/>
                  <a:pt x="4753451" y="631984"/>
                </a:cubicBezTo>
                <a:cubicBezTo>
                  <a:pt x="4748689" y="622459"/>
                  <a:pt x="4743926" y="610076"/>
                  <a:pt x="4743926" y="605314"/>
                </a:cubicBezTo>
                <a:cubicBezTo>
                  <a:pt x="4743926" y="600551"/>
                  <a:pt x="4739164" y="596741"/>
                  <a:pt x="4733449" y="596741"/>
                </a:cubicBezTo>
                <a:cubicBezTo>
                  <a:pt x="4727734" y="596741"/>
                  <a:pt x="4717256" y="591979"/>
                  <a:pt x="4710589" y="585311"/>
                </a:cubicBezTo>
                <a:cubicBezTo>
                  <a:pt x="4702016" y="577691"/>
                  <a:pt x="4683919" y="573881"/>
                  <a:pt x="4648676" y="571976"/>
                </a:cubicBezTo>
                <a:cubicBezTo>
                  <a:pt x="4582001" y="569119"/>
                  <a:pt x="4541044" y="585311"/>
                  <a:pt x="4518184" y="624364"/>
                </a:cubicBezTo>
                <a:cubicBezTo>
                  <a:pt x="4509612" y="639604"/>
                  <a:pt x="4501039" y="656749"/>
                  <a:pt x="4500087" y="663416"/>
                </a:cubicBezTo>
                <a:cubicBezTo>
                  <a:pt x="4499134" y="670084"/>
                  <a:pt x="4495324" y="680561"/>
                  <a:pt x="4491514" y="687229"/>
                </a:cubicBezTo>
                <a:cubicBezTo>
                  <a:pt x="4487704" y="693896"/>
                  <a:pt x="4485799" y="716756"/>
                  <a:pt x="4487704" y="738664"/>
                </a:cubicBezTo>
                <a:cubicBezTo>
                  <a:pt x="4490562" y="775811"/>
                  <a:pt x="4491514" y="777716"/>
                  <a:pt x="4510564" y="781526"/>
                </a:cubicBezTo>
                <a:cubicBezTo>
                  <a:pt x="4539139" y="787241"/>
                  <a:pt x="4540091" y="789146"/>
                  <a:pt x="4533424" y="806291"/>
                </a:cubicBezTo>
                <a:cubicBezTo>
                  <a:pt x="4529614" y="814864"/>
                  <a:pt x="4529614" y="822484"/>
                  <a:pt x="4533424" y="825341"/>
                </a:cubicBezTo>
                <a:cubicBezTo>
                  <a:pt x="4536281" y="827246"/>
                  <a:pt x="4540091" y="825341"/>
                  <a:pt x="4541997" y="821531"/>
                </a:cubicBezTo>
                <a:cubicBezTo>
                  <a:pt x="4545806" y="811054"/>
                  <a:pt x="4560094" y="820579"/>
                  <a:pt x="4560094" y="833914"/>
                </a:cubicBezTo>
                <a:cubicBezTo>
                  <a:pt x="4560094" y="842486"/>
                  <a:pt x="4555331" y="844391"/>
                  <a:pt x="4535329" y="843439"/>
                </a:cubicBezTo>
                <a:cubicBezTo>
                  <a:pt x="4511516" y="842486"/>
                  <a:pt x="4509612" y="843439"/>
                  <a:pt x="4507706" y="861536"/>
                </a:cubicBezTo>
                <a:cubicBezTo>
                  <a:pt x="4505801" y="878681"/>
                  <a:pt x="4502944" y="881539"/>
                  <a:pt x="4482941" y="883444"/>
                </a:cubicBezTo>
                <a:cubicBezTo>
                  <a:pt x="4470559" y="884396"/>
                  <a:pt x="4457224" y="888206"/>
                  <a:pt x="4452462" y="892016"/>
                </a:cubicBezTo>
                <a:cubicBezTo>
                  <a:pt x="4446747" y="896779"/>
                  <a:pt x="4443889" y="894874"/>
                  <a:pt x="4443889" y="885349"/>
                </a:cubicBezTo>
                <a:cubicBezTo>
                  <a:pt x="4443889" y="877729"/>
                  <a:pt x="4441031" y="872014"/>
                  <a:pt x="4437222" y="872014"/>
                </a:cubicBezTo>
                <a:cubicBezTo>
                  <a:pt x="4427697" y="872014"/>
                  <a:pt x="4429601" y="835819"/>
                  <a:pt x="4439126" y="832961"/>
                </a:cubicBezTo>
                <a:cubicBezTo>
                  <a:pt x="4445794" y="831056"/>
                  <a:pt x="4444841" y="826294"/>
                  <a:pt x="4438174" y="813911"/>
                </a:cubicBezTo>
                <a:cubicBezTo>
                  <a:pt x="4426744" y="792956"/>
                  <a:pt x="4432459" y="661511"/>
                  <a:pt x="4445794" y="622459"/>
                </a:cubicBezTo>
                <a:cubicBezTo>
                  <a:pt x="4453414" y="599599"/>
                  <a:pt x="4453414" y="592931"/>
                  <a:pt x="4445794" y="566261"/>
                </a:cubicBezTo>
                <a:cubicBezTo>
                  <a:pt x="4441031" y="550069"/>
                  <a:pt x="4435316" y="532924"/>
                  <a:pt x="4434364" y="528161"/>
                </a:cubicBezTo>
                <a:cubicBezTo>
                  <a:pt x="4432459" y="523399"/>
                  <a:pt x="4425791" y="518636"/>
                  <a:pt x="4419124" y="516731"/>
                </a:cubicBezTo>
                <a:cubicBezTo>
                  <a:pt x="4412456" y="514826"/>
                  <a:pt x="4406741" y="509111"/>
                  <a:pt x="4406741" y="505301"/>
                </a:cubicBezTo>
                <a:cubicBezTo>
                  <a:pt x="4406741" y="500539"/>
                  <a:pt x="4403884" y="496729"/>
                  <a:pt x="4400074" y="494824"/>
                </a:cubicBezTo>
                <a:cubicBezTo>
                  <a:pt x="4396264" y="493871"/>
                  <a:pt x="4392454" y="459581"/>
                  <a:pt x="4391501" y="408146"/>
                </a:cubicBezTo>
                <a:cubicBezTo>
                  <a:pt x="4390549" y="361474"/>
                  <a:pt x="4388644" y="317659"/>
                  <a:pt x="4388644" y="309086"/>
                </a:cubicBezTo>
                <a:cubicBezTo>
                  <a:pt x="4388644" y="300514"/>
                  <a:pt x="4383881" y="294799"/>
                  <a:pt x="4377214" y="294799"/>
                </a:cubicBezTo>
                <a:cubicBezTo>
                  <a:pt x="4366737" y="294799"/>
                  <a:pt x="4366737" y="302419"/>
                  <a:pt x="4368641" y="391954"/>
                </a:cubicBezTo>
                <a:cubicBezTo>
                  <a:pt x="4369594" y="453866"/>
                  <a:pt x="4368641" y="491966"/>
                  <a:pt x="4364831" y="496729"/>
                </a:cubicBezTo>
                <a:cubicBezTo>
                  <a:pt x="4361022" y="501491"/>
                  <a:pt x="4360069" y="508159"/>
                  <a:pt x="4363879" y="513874"/>
                </a:cubicBezTo>
                <a:cubicBezTo>
                  <a:pt x="4367689" y="519589"/>
                  <a:pt x="4365784" y="526256"/>
                  <a:pt x="4360069" y="533876"/>
                </a:cubicBezTo>
                <a:cubicBezTo>
                  <a:pt x="4351497" y="543401"/>
                  <a:pt x="4350544" y="558641"/>
                  <a:pt x="4354354" y="640556"/>
                </a:cubicBezTo>
                <a:cubicBezTo>
                  <a:pt x="4357212" y="692944"/>
                  <a:pt x="4359116" y="747236"/>
                  <a:pt x="4359116" y="761524"/>
                </a:cubicBezTo>
                <a:cubicBezTo>
                  <a:pt x="4359116" y="790099"/>
                  <a:pt x="4341019" y="870109"/>
                  <a:pt x="4331494" y="881539"/>
                </a:cubicBezTo>
                <a:cubicBezTo>
                  <a:pt x="4327684" y="886301"/>
                  <a:pt x="4326731" y="902494"/>
                  <a:pt x="4329589" y="920591"/>
                </a:cubicBezTo>
                <a:cubicBezTo>
                  <a:pt x="4332447" y="943451"/>
                  <a:pt x="4331494" y="955834"/>
                  <a:pt x="4323874" y="966311"/>
                </a:cubicBezTo>
                <a:cubicBezTo>
                  <a:pt x="4318159" y="974884"/>
                  <a:pt x="4312444" y="992029"/>
                  <a:pt x="4310539" y="1004411"/>
                </a:cubicBezTo>
                <a:cubicBezTo>
                  <a:pt x="4307681" y="1021556"/>
                  <a:pt x="4301014" y="1030129"/>
                  <a:pt x="4285774" y="1039654"/>
                </a:cubicBezTo>
                <a:cubicBezTo>
                  <a:pt x="4273391" y="1047274"/>
                  <a:pt x="4258151" y="1064419"/>
                  <a:pt x="4247674" y="1086326"/>
                </a:cubicBezTo>
                <a:cubicBezTo>
                  <a:pt x="4232434" y="1115854"/>
                  <a:pt x="4230529" y="1128236"/>
                  <a:pt x="4230529" y="1174909"/>
                </a:cubicBezTo>
                <a:cubicBezTo>
                  <a:pt x="4230529" y="1233964"/>
                  <a:pt x="4239101" y="1259681"/>
                  <a:pt x="4270534" y="1293019"/>
                </a:cubicBezTo>
                <a:cubicBezTo>
                  <a:pt x="4287679" y="1311116"/>
                  <a:pt x="4322922" y="1320641"/>
                  <a:pt x="4348639" y="1313974"/>
                </a:cubicBezTo>
                <a:cubicBezTo>
                  <a:pt x="4362926" y="1310164"/>
                  <a:pt x="4364831" y="1312069"/>
                  <a:pt x="4364831" y="1331119"/>
                </a:cubicBezTo>
                <a:cubicBezTo>
                  <a:pt x="4364831" y="1360646"/>
                  <a:pt x="4357212" y="1364456"/>
                  <a:pt x="4347687" y="1340644"/>
                </a:cubicBezTo>
                <a:cubicBezTo>
                  <a:pt x="4343876" y="1329214"/>
                  <a:pt x="4340066" y="1324451"/>
                  <a:pt x="4339114" y="1329214"/>
                </a:cubicBezTo>
                <a:cubicBezTo>
                  <a:pt x="4339114" y="1333976"/>
                  <a:pt x="4346734" y="1354931"/>
                  <a:pt x="4356259" y="1374934"/>
                </a:cubicBezTo>
                <a:cubicBezTo>
                  <a:pt x="4375309" y="1413034"/>
                  <a:pt x="4407694" y="1442561"/>
                  <a:pt x="4432459" y="1442561"/>
                </a:cubicBezTo>
                <a:lnTo>
                  <a:pt x="4447699" y="1442561"/>
                </a:lnTo>
                <a:lnTo>
                  <a:pt x="4432459" y="1466374"/>
                </a:lnTo>
                <a:cubicBezTo>
                  <a:pt x="4423887" y="1479709"/>
                  <a:pt x="4407694" y="1508284"/>
                  <a:pt x="4397216" y="1530191"/>
                </a:cubicBezTo>
                <a:cubicBezTo>
                  <a:pt x="4378166" y="1567339"/>
                  <a:pt x="4377214" y="1570196"/>
                  <a:pt x="4387691" y="1580674"/>
                </a:cubicBezTo>
                <a:cubicBezTo>
                  <a:pt x="4393406" y="1587341"/>
                  <a:pt x="4396264" y="1594961"/>
                  <a:pt x="4394359" y="1598771"/>
                </a:cubicBezTo>
                <a:cubicBezTo>
                  <a:pt x="4392454" y="1602581"/>
                  <a:pt x="4393406" y="1606391"/>
                  <a:pt x="4397216" y="1609249"/>
                </a:cubicBezTo>
                <a:cubicBezTo>
                  <a:pt x="4408647" y="1615916"/>
                  <a:pt x="4404837" y="1729264"/>
                  <a:pt x="4393406" y="1752124"/>
                </a:cubicBezTo>
                <a:cubicBezTo>
                  <a:pt x="4377214" y="1782604"/>
                  <a:pt x="4374356" y="1819751"/>
                  <a:pt x="4381976" y="1910239"/>
                </a:cubicBezTo>
                <a:cubicBezTo>
                  <a:pt x="4384834" y="1948339"/>
                  <a:pt x="4390549" y="1972151"/>
                  <a:pt x="4398169" y="1982629"/>
                </a:cubicBezTo>
                <a:cubicBezTo>
                  <a:pt x="4407694" y="1995964"/>
                  <a:pt x="4409599" y="2014061"/>
                  <a:pt x="4410551" y="2098834"/>
                </a:cubicBezTo>
                <a:cubicBezTo>
                  <a:pt x="4411504" y="2192179"/>
                  <a:pt x="4410551" y="2201704"/>
                  <a:pt x="4394359" y="2248376"/>
                </a:cubicBezTo>
                <a:cubicBezTo>
                  <a:pt x="4378166" y="2296001"/>
                  <a:pt x="4378166" y="2299811"/>
                  <a:pt x="4385787" y="2340769"/>
                </a:cubicBezTo>
                <a:cubicBezTo>
                  <a:pt x="4393406" y="2382679"/>
                  <a:pt x="4394359" y="2383631"/>
                  <a:pt x="4422934" y="2398871"/>
                </a:cubicBezTo>
                <a:cubicBezTo>
                  <a:pt x="4451509" y="2413159"/>
                  <a:pt x="4451509" y="2414111"/>
                  <a:pt x="4451509" y="2444591"/>
                </a:cubicBezTo>
                <a:cubicBezTo>
                  <a:pt x="4450556" y="2513171"/>
                  <a:pt x="4438174" y="2524601"/>
                  <a:pt x="4373404" y="2519839"/>
                </a:cubicBezTo>
                <a:cubicBezTo>
                  <a:pt x="4349591" y="2517934"/>
                  <a:pt x="4309587" y="2516029"/>
                  <a:pt x="4283869" y="2516029"/>
                </a:cubicBezTo>
                <a:cubicBezTo>
                  <a:pt x="4241959" y="2516029"/>
                  <a:pt x="4238149" y="2514124"/>
                  <a:pt x="4238149" y="2503646"/>
                </a:cubicBezTo>
                <a:cubicBezTo>
                  <a:pt x="4238149" y="2485549"/>
                  <a:pt x="4225766" y="2481739"/>
                  <a:pt x="4221956" y="2497931"/>
                </a:cubicBezTo>
                <a:cubicBezTo>
                  <a:pt x="4218147" y="2511266"/>
                  <a:pt x="4216241" y="2512219"/>
                  <a:pt x="4165759" y="2510314"/>
                </a:cubicBezTo>
                <a:cubicBezTo>
                  <a:pt x="4137184" y="2509361"/>
                  <a:pt x="4110514" y="2505551"/>
                  <a:pt x="4107656" y="2502694"/>
                </a:cubicBezTo>
                <a:cubicBezTo>
                  <a:pt x="4099084" y="2495074"/>
                  <a:pt x="4024789" y="2496026"/>
                  <a:pt x="4016216" y="2503646"/>
                </a:cubicBezTo>
                <a:cubicBezTo>
                  <a:pt x="4011454" y="2508409"/>
                  <a:pt x="4005739" y="2504599"/>
                  <a:pt x="3995261" y="2490311"/>
                </a:cubicBezTo>
                <a:cubicBezTo>
                  <a:pt x="3977164" y="2465546"/>
                  <a:pt x="3967639" y="2366486"/>
                  <a:pt x="3983831" y="2372201"/>
                </a:cubicBezTo>
                <a:cubicBezTo>
                  <a:pt x="3989546" y="2374106"/>
                  <a:pt x="3999071" y="2368391"/>
                  <a:pt x="4006691" y="2357914"/>
                </a:cubicBezTo>
                <a:cubicBezTo>
                  <a:pt x="4014311" y="2347436"/>
                  <a:pt x="4024789" y="2339816"/>
                  <a:pt x="4029551" y="2339816"/>
                </a:cubicBezTo>
                <a:cubicBezTo>
                  <a:pt x="4034314" y="2339816"/>
                  <a:pt x="4039076" y="2336959"/>
                  <a:pt x="4039076" y="2333149"/>
                </a:cubicBezTo>
                <a:cubicBezTo>
                  <a:pt x="4039076" y="2329339"/>
                  <a:pt x="4042886" y="2326481"/>
                  <a:pt x="4048601" y="2326481"/>
                </a:cubicBezTo>
                <a:cubicBezTo>
                  <a:pt x="4069556" y="2326481"/>
                  <a:pt x="4067651" y="2215039"/>
                  <a:pt x="4044791" y="2125504"/>
                </a:cubicBezTo>
                <a:cubicBezTo>
                  <a:pt x="4040981" y="2110264"/>
                  <a:pt x="4038124" y="2091214"/>
                  <a:pt x="4038124" y="2084546"/>
                </a:cubicBezTo>
                <a:cubicBezTo>
                  <a:pt x="4038124" y="2077879"/>
                  <a:pt x="4040981" y="2038826"/>
                  <a:pt x="4041934" y="1997869"/>
                </a:cubicBezTo>
                <a:cubicBezTo>
                  <a:pt x="4044791" y="1932146"/>
                  <a:pt x="4046696" y="1921669"/>
                  <a:pt x="4061936" y="1897856"/>
                </a:cubicBezTo>
                <a:cubicBezTo>
                  <a:pt x="4071461" y="1883569"/>
                  <a:pt x="4082891" y="1858804"/>
                  <a:pt x="4087654" y="1843564"/>
                </a:cubicBezTo>
                <a:cubicBezTo>
                  <a:pt x="4096226" y="1814036"/>
                  <a:pt x="4091464" y="1785461"/>
                  <a:pt x="4065746" y="1731169"/>
                </a:cubicBezTo>
                <a:cubicBezTo>
                  <a:pt x="4056221" y="1711166"/>
                  <a:pt x="4056221" y="1709261"/>
                  <a:pt x="4068604" y="1700689"/>
                </a:cubicBezTo>
                <a:cubicBezTo>
                  <a:pt x="4075271" y="1695926"/>
                  <a:pt x="4088606" y="1690211"/>
                  <a:pt x="4098131" y="1688306"/>
                </a:cubicBezTo>
                <a:cubicBezTo>
                  <a:pt x="4128611" y="1682591"/>
                  <a:pt x="4152424" y="1654016"/>
                  <a:pt x="4157186" y="1618774"/>
                </a:cubicBezTo>
                <a:cubicBezTo>
                  <a:pt x="4160996" y="1592104"/>
                  <a:pt x="4163854" y="1586389"/>
                  <a:pt x="4179094" y="1579721"/>
                </a:cubicBezTo>
                <a:cubicBezTo>
                  <a:pt x="4199097" y="1571149"/>
                  <a:pt x="4207669" y="1543526"/>
                  <a:pt x="4198144" y="1517809"/>
                </a:cubicBezTo>
                <a:cubicBezTo>
                  <a:pt x="4194334" y="1508284"/>
                  <a:pt x="4195287" y="1497806"/>
                  <a:pt x="4201954" y="1485424"/>
                </a:cubicBezTo>
                <a:cubicBezTo>
                  <a:pt x="4207669" y="1475899"/>
                  <a:pt x="4218147" y="1449229"/>
                  <a:pt x="4225766" y="1427321"/>
                </a:cubicBezTo>
                <a:cubicBezTo>
                  <a:pt x="4239101" y="1391126"/>
                  <a:pt x="4240054" y="1381601"/>
                  <a:pt x="4235291" y="1324451"/>
                </a:cubicBezTo>
                <a:cubicBezTo>
                  <a:pt x="4232434" y="1290161"/>
                  <a:pt x="4224814" y="1241584"/>
                  <a:pt x="4218147" y="1217771"/>
                </a:cubicBezTo>
                <a:cubicBezTo>
                  <a:pt x="4210526" y="1189196"/>
                  <a:pt x="4207669" y="1160621"/>
                  <a:pt x="4208622" y="1135856"/>
                </a:cubicBezTo>
                <a:cubicBezTo>
                  <a:pt x="4210526" y="1108234"/>
                  <a:pt x="4207669" y="1088231"/>
                  <a:pt x="4197191" y="1057751"/>
                </a:cubicBezTo>
                <a:cubicBezTo>
                  <a:pt x="4189571" y="1034891"/>
                  <a:pt x="4181951" y="1010126"/>
                  <a:pt x="4180999" y="1001554"/>
                </a:cubicBezTo>
                <a:cubicBezTo>
                  <a:pt x="4180046" y="992981"/>
                  <a:pt x="4171474" y="980599"/>
                  <a:pt x="4162901" y="972979"/>
                </a:cubicBezTo>
                <a:cubicBezTo>
                  <a:pt x="4154329" y="965359"/>
                  <a:pt x="4140994" y="948214"/>
                  <a:pt x="4134326" y="934879"/>
                </a:cubicBezTo>
                <a:cubicBezTo>
                  <a:pt x="4126706" y="921544"/>
                  <a:pt x="4116229" y="904399"/>
                  <a:pt x="4109561" y="896779"/>
                </a:cubicBezTo>
                <a:cubicBezTo>
                  <a:pt x="4093369" y="878681"/>
                  <a:pt x="4059079" y="856774"/>
                  <a:pt x="4049554" y="856774"/>
                </a:cubicBezTo>
                <a:cubicBezTo>
                  <a:pt x="4044791" y="856774"/>
                  <a:pt x="4038124" y="850106"/>
                  <a:pt x="4034314" y="842486"/>
                </a:cubicBezTo>
                <a:cubicBezTo>
                  <a:pt x="4029551" y="832009"/>
                  <a:pt x="4023836" y="828199"/>
                  <a:pt x="4007644" y="829151"/>
                </a:cubicBezTo>
                <a:cubicBezTo>
                  <a:pt x="3996214" y="830104"/>
                  <a:pt x="3983831" y="826294"/>
                  <a:pt x="3980021" y="821531"/>
                </a:cubicBezTo>
                <a:cubicBezTo>
                  <a:pt x="3975259" y="816769"/>
                  <a:pt x="3966686" y="812006"/>
                  <a:pt x="3960019" y="812006"/>
                </a:cubicBezTo>
                <a:cubicBezTo>
                  <a:pt x="3936206" y="812006"/>
                  <a:pt x="3922871" y="790099"/>
                  <a:pt x="3922871" y="751046"/>
                </a:cubicBezTo>
                <a:cubicBezTo>
                  <a:pt x="3922871" y="718661"/>
                  <a:pt x="3924776" y="713899"/>
                  <a:pt x="3942874" y="698659"/>
                </a:cubicBezTo>
                <a:cubicBezTo>
                  <a:pt x="3959066" y="685324"/>
                  <a:pt x="3962876" y="676751"/>
                  <a:pt x="3962876" y="658654"/>
                </a:cubicBezTo>
                <a:lnTo>
                  <a:pt x="3962876" y="635794"/>
                </a:lnTo>
                <a:lnTo>
                  <a:pt x="3990499" y="639604"/>
                </a:lnTo>
                <a:cubicBezTo>
                  <a:pt x="4005739" y="641509"/>
                  <a:pt x="4018121" y="642461"/>
                  <a:pt x="4018121" y="640556"/>
                </a:cubicBezTo>
                <a:cubicBezTo>
                  <a:pt x="4018121" y="632936"/>
                  <a:pt x="3989546" y="563404"/>
                  <a:pt x="3982879" y="554831"/>
                </a:cubicBezTo>
                <a:cubicBezTo>
                  <a:pt x="3979069" y="550069"/>
                  <a:pt x="3971449" y="533876"/>
                  <a:pt x="3967639" y="519589"/>
                </a:cubicBezTo>
                <a:cubicBezTo>
                  <a:pt x="3962876" y="505301"/>
                  <a:pt x="3950494" y="483394"/>
                  <a:pt x="3940016" y="471011"/>
                </a:cubicBezTo>
                <a:cubicBezTo>
                  <a:pt x="3922871" y="451009"/>
                  <a:pt x="3914299" y="447199"/>
                  <a:pt x="3886676" y="443389"/>
                </a:cubicBezTo>
                <a:cubicBezTo>
                  <a:pt x="3857149" y="439579"/>
                  <a:pt x="3853339" y="437674"/>
                  <a:pt x="3851434" y="423386"/>
                </a:cubicBezTo>
                <a:cubicBezTo>
                  <a:pt x="3849529" y="411004"/>
                  <a:pt x="3845719" y="406241"/>
                  <a:pt x="3832384" y="405289"/>
                </a:cubicBezTo>
                <a:cubicBezTo>
                  <a:pt x="3816191" y="403384"/>
                  <a:pt x="3815239" y="404336"/>
                  <a:pt x="3819049" y="424339"/>
                </a:cubicBezTo>
                <a:cubicBezTo>
                  <a:pt x="3822859" y="445294"/>
                  <a:pt x="3821906" y="446246"/>
                  <a:pt x="3797141" y="450056"/>
                </a:cubicBezTo>
                <a:cubicBezTo>
                  <a:pt x="3782854" y="451961"/>
                  <a:pt x="3764756" y="460534"/>
                  <a:pt x="3757136" y="468154"/>
                </a:cubicBezTo>
                <a:cubicBezTo>
                  <a:pt x="3738086" y="488156"/>
                  <a:pt x="3719989" y="529114"/>
                  <a:pt x="3719989" y="552926"/>
                </a:cubicBezTo>
                <a:cubicBezTo>
                  <a:pt x="3719989" y="564356"/>
                  <a:pt x="3714274" y="587216"/>
                  <a:pt x="3707606" y="604361"/>
                </a:cubicBezTo>
                <a:cubicBezTo>
                  <a:pt x="3692366" y="642461"/>
                  <a:pt x="3696176" y="654844"/>
                  <a:pt x="3720941" y="654844"/>
                </a:cubicBezTo>
                <a:cubicBezTo>
                  <a:pt x="3735229" y="654844"/>
                  <a:pt x="3739039" y="657701"/>
                  <a:pt x="3739039" y="668179"/>
                </a:cubicBezTo>
                <a:cubicBezTo>
                  <a:pt x="3739039" y="674846"/>
                  <a:pt x="3745706" y="687229"/>
                  <a:pt x="3754279" y="694849"/>
                </a:cubicBezTo>
                <a:cubicBezTo>
                  <a:pt x="3773329" y="712946"/>
                  <a:pt x="3781901" y="776764"/>
                  <a:pt x="3768566" y="802481"/>
                </a:cubicBezTo>
                <a:cubicBezTo>
                  <a:pt x="3763804" y="812006"/>
                  <a:pt x="3758089" y="815816"/>
                  <a:pt x="3756184" y="812959"/>
                </a:cubicBezTo>
                <a:cubicBezTo>
                  <a:pt x="3754279" y="810101"/>
                  <a:pt x="3746659" y="805339"/>
                  <a:pt x="3739991" y="804386"/>
                </a:cubicBezTo>
                <a:cubicBezTo>
                  <a:pt x="3728561" y="801529"/>
                  <a:pt x="3727609" y="801529"/>
                  <a:pt x="3737134" y="815816"/>
                </a:cubicBezTo>
                <a:cubicBezTo>
                  <a:pt x="3752374" y="838676"/>
                  <a:pt x="3740944" y="850106"/>
                  <a:pt x="3682841" y="869156"/>
                </a:cubicBezTo>
                <a:cubicBezTo>
                  <a:pt x="3654266" y="878681"/>
                  <a:pt x="3631406" y="886301"/>
                  <a:pt x="3631406" y="885349"/>
                </a:cubicBezTo>
                <a:cubicBezTo>
                  <a:pt x="3631406" y="884396"/>
                  <a:pt x="3635216" y="872966"/>
                  <a:pt x="3640931" y="859631"/>
                </a:cubicBezTo>
                <a:cubicBezTo>
                  <a:pt x="3655219" y="820579"/>
                  <a:pt x="3653314" y="801529"/>
                  <a:pt x="3631406" y="779621"/>
                </a:cubicBezTo>
                <a:cubicBezTo>
                  <a:pt x="3620929" y="768191"/>
                  <a:pt x="3615214" y="758666"/>
                  <a:pt x="3619024" y="757714"/>
                </a:cubicBezTo>
                <a:cubicBezTo>
                  <a:pt x="3627596" y="754856"/>
                  <a:pt x="3626644" y="737711"/>
                  <a:pt x="3618071" y="737711"/>
                </a:cubicBezTo>
                <a:cubicBezTo>
                  <a:pt x="3613309" y="737711"/>
                  <a:pt x="3613309" y="734854"/>
                  <a:pt x="3619024" y="728186"/>
                </a:cubicBezTo>
                <a:cubicBezTo>
                  <a:pt x="3624739" y="721519"/>
                  <a:pt x="3625691" y="708184"/>
                  <a:pt x="3622834" y="685324"/>
                </a:cubicBezTo>
                <a:cubicBezTo>
                  <a:pt x="3615214" y="620554"/>
                  <a:pt x="3617119" y="551021"/>
                  <a:pt x="3627596" y="531019"/>
                </a:cubicBezTo>
                <a:cubicBezTo>
                  <a:pt x="3634264" y="517684"/>
                  <a:pt x="3637121" y="504349"/>
                  <a:pt x="3634264" y="488156"/>
                </a:cubicBezTo>
                <a:cubicBezTo>
                  <a:pt x="3627596" y="449104"/>
                  <a:pt x="3624739" y="442436"/>
                  <a:pt x="3611404" y="442436"/>
                </a:cubicBezTo>
                <a:cubicBezTo>
                  <a:pt x="3604736" y="442436"/>
                  <a:pt x="3599021" y="438626"/>
                  <a:pt x="3599021" y="432911"/>
                </a:cubicBezTo>
                <a:cubicBezTo>
                  <a:pt x="3599021" y="428149"/>
                  <a:pt x="3596164" y="423386"/>
                  <a:pt x="3592354" y="423386"/>
                </a:cubicBezTo>
                <a:cubicBezTo>
                  <a:pt x="3588544" y="423386"/>
                  <a:pt x="3586639" y="419576"/>
                  <a:pt x="3586639" y="415766"/>
                </a:cubicBezTo>
                <a:cubicBezTo>
                  <a:pt x="3587591" y="411004"/>
                  <a:pt x="3586639" y="366236"/>
                  <a:pt x="3586639" y="315754"/>
                </a:cubicBezTo>
                <a:cubicBezTo>
                  <a:pt x="3585686" y="226219"/>
                  <a:pt x="3585686" y="223361"/>
                  <a:pt x="3572351" y="223361"/>
                </a:cubicBezTo>
                <a:cubicBezTo>
                  <a:pt x="3559016" y="223361"/>
                  <a:pt x="3559016" y="225266"/>
                  <a:pt x="3561874" y="311944"/>
                </a:cubicBezTo>
                <a:cubicBezTo>
                  <a:pt x="3564731" y="396716"/>
                  <a:pt x="3560921" y="430054"/>
                  <a:pt x="3546634" y="430054"/>
                </a:cubicBezTo>
                <a:cubicBezTo>
                  <a:pt x="3543776" y="430054"/>
                  <a:pt x="3541871" y="421481"/>
                  <a:pt x="3541871" y="411004"/>
                </a:cubicBezTo>
                <a:cubicBezTo>
                  <a:pt x="3541871" y="393859"/>
                  <a:pt x="3539966" y="391954"/>
                  <a:pt x="3523774" y="393859"/>
                </a:cubicBezTo>
                <a:cubicBezTo>
                  <a:pt x="3506629" y="395764"/>
                  <a:pt x="3505676" y="395764"/>
                  <a:pt x="3508534" y="439579"/>
                </a:cubicBezTo>
                <a:cubicBezTo>
                  <a:pt x="3509486" y="463391"/>
                  <a:pt x="3510439" y="496729"/>
                  <a:pt x="3509486" y="513874"/>
                </a:cubicBezTo>
                <a:cubicBezTo>
                  <a:pt x="3508534" y="544354"/>
                  <a:pt x="3508534" y="544354"/>
                  <a:pt x="3526631" y="542449"/>
                </a:cubicBezTo>
                <a:lnTo>
                  <a:pt x="3544729" y="539591"/>
                </a:lnTo>
                <a:lnTo>
                  <a:pt x="3546634" y="601504"/>
                </a:lnTo>
                <a:cubicBezTo>
                  <a:pt x="3547586" y="639604"/>
                  <a:pt x="3545681" y="665321"/>
                  <a:pt x="3541871" y="668179"/>
                </a:cubicBezTo>
                <a:cubicBezTo>
                  <a:pt x="3538061" y="670084"/>
                  <a:pt x="3534251" y="686276"/>
                  <a:pt x="3532346" y="703421"/>
                </a:cubicBezTo>
                <a:cubicBezTo>
                  <a:pt x="3530441" y="720566"/>
                  <a:pt x="3525679" y="735806"/>
                  <a:pt x="3521869" y="736759"/>
                </a:cubicBezTo>
                <a:cubicBezTo>
                  <a:pt x="3518059" y="737711"/>
                  <a:pt x="3515201" y="752951"/>
                  <a:pt x="3515201" y="770096"/>
                </a:cubicBezTo>
                <a:cubicBezTo>
                  <a:pt x="3515201" y="787241"/>
                  <a:pt x="3511391" y="809149"/>
                  <a:pt x="3505676" y="818674"/>
                </a:cubicBezTo>
                <a:cubicBezTo>
                  <a:pt x="3500914" y="828199"/>
                  <a:pt x="3484721" y="871061"/>
                  <a:pt x="3470434" y="912971"/>
                </a:cubicBezTo>
                <a:cubicBezTo>
                  <a:pt x="3456146" y="955834"/>
                  <a:pt x="3431381" y="1013936"/>
                  <a:pt x="3415189" y="1042511"/>
                </a:cubicBezTo>
                <a:cubicBezTo>
                  <a:pt x="3383756" y="1098709"/>
                  <a:pt x="3379946" y="1124426"/>
                  <a:pt x="3395186" y="1161574"/>
                </a:cubicBezTo>
                <a:cubicBezTo>
                  <a:pt x="3401854" y="1177766"/>
                  <a:pt x="3410426" y="1184434"/>
                  <a:pt x="3428524" y="1190149"/>
                </a:cubicBezTo>
                <a:cubicBezTo>
                  <a:pt x="3441859" y="1193959"/>
                  <a:pt x="3460909" y="1205389"/>
                  <a:pt x="3471386" y="1213961"/>
                </a:cubicBezTo>
                <a:lnTo>
                  <a:pt x="3489484" y="1230154"/>
                </a:lnTo>
                <a:lnTo>
                  <a:pt x="3473291" y="1244441"/>
                </a:lnTo>
                <a:cubicBezTo>
                  <a:pt x="3459004" y="1257776"/>
                  <a:pt x="3452336" y="1271111"/>
                  <a:pt x="3460909" y="1271111"/>
                </a:cubicBezTo>
                <a:cubicBezTo>
                  <a:pt x="3462814" y="1271111"/>
                  <a:pt x="3469481" y="1265396"/>
                  <a:pt x="3477101" y="1258729"/>
                </a:cubicBezTo>
                <a:cubicBezTo>
                  <a:pt x="3499961" y="1236821"/>
                  <a:pt x="3512344" y="1242536"/>
                  <a:pt x="3513296" y="1276826"/>
                </a:cubicBezTo>
                <a:cubicBezTo>
                  <a:pt x="3515201" y="1330166"/>
                  <a:pt x="3555206" y="1372076"/>
                  <a:pt x="3594259" y="1362551"/>
                </a:cubicBezTo>
                <a:lnTo>
                  <a:pt x="3610451" y="1358741"/>
                </a:lnTo>
                <a:lnTo>
                  <a:pt x="3599021" y="1394936"/>
                </a:lnTo>
                <a:cubicBezTo>
                  <a:pt x="3592354" y="1414939"/>
                  <a:pt x="3579019" y="1465421"/>
                  <a:pt x="3570446" y="1507331"/>
                </a:cubicBezTo>
                <a:cubicBezTo>
                  <a:pt x="3560921" y="1548289"/>
                  <a:pt x="3550444" y="1589246"/>
                  <a:pt x="3547586" y="1597819"/>
                </a:cubicBezTo>
                <a:cubicBezTo>
                  <a:pt x="3544729" y="1606391"/>
                  <a:pt x="3539014" y="1630204"/>
                  <a:pt x="3536156" y="1651159"/>
                </a:cubicBezTo>
                <a:cubicBezTo>
                  <a:pt x="3530441" y="1691164"/>
                  <a:pt x="3520916" y="1719739"/>
                  <a:pt x="3502819" y="1754981"/>
                </a:cubicBezTo>
                <a:cubicBezTo>
                  <a:pt x="3482816" y="1794034"/>
                  <a:pt x="3476149" y="1844516"/>
                  <a:pt x="3483769" y="1892141"/>
                </a:cubicBezTo>
                <a:cubicBezTo>
                  <a:pt x="3488531" y="1921669"/>
                  <a:pt x="3489484" y="1942624"/>
                  <a:pt x="3484721" y="1962626"/>
                </a:cubicBezTo>
                <a:cubicBezTo>
                  <a:pt x="3480911" y="1977866"/>
                  <a:pt x="3478054" y="2009299"/>
                  <a:pt x="3478054" y="2031206"/>
                </a:cubicBezTo>
                <a:cubicBezTo>
                  <a:pt x="3478054" y="2083594"/>
                  <a:pt x="3467576" y="2117884"/>
                  <a:pt x="3447574" y="2138839"/>
                </a:cubicBezTo>
                <a:cubicBezTo>
                  <a:pt x="3435191" y="2151221"/>
                  <a:pt x="3432334" y="2159794"/>
                  <a:pt x="3436144" y="2171224"/>
                </a:cubicBezTo>
                <a:cubicBezTo>
                  <a:pt x="3438049" y="2179796"/>
                  <a:pt x="3435191" y="2207419"/>
                  <a:pt x="3430429" y="2232184"/>
                </a:cubicBezTo>
                <a:cubicBezTo>
                  <a:pt x="3424714" y="2256949"/>
                  <a:pt x="3420904" y="2293144"/>
                  <a:pt x="3420904" y="2314099"/>
                </a:cubicBezTo>
                <a:cubicBezTo>
                  <a:pt x="3420904" y="2347436"/>
                  <a:pt x="3422809" y="2353151"/>
                  <a:pt x="3441859" y="2370296"/>
                </a:cubicBezTo>
                <a:cubicBezTo>
                  <a:pt x="3453289" y="2380774"/>
                  <a:pt x="3464719" y="2389346"/>
                  <a:pt x="3467576" y="2389346"/>
                </a:cubicBezTo>
                <a:cubicBezTo>
                  <a:pt x="3478054" y="2389346"/>
                  <a:pt x="3471386" y="2404586"/>
                  <a:pt x="3452336" y="2421731"/>
                </a:cubicBezTo>
                <a:cubicBezTo>
                  <a:pt x="3437096" y="2435066"/>
                  <a:pt x="3426619" y="2439829"/>
                  <a:pt x="3408521" y="2439829"/>
                </a:cubicBezTo>
                <a:cubicBezTo>
                  <a:pt x="3391376" y="2439829"/>
                  <a:pt x="3379946" y="2443639"/>
                  <a:pt x="3371374" y="2453164"/>
                </a:cubicBezTo>
                <a:lnTo>
                  <a:pt x="3358991" y="2466499"/>
                </a:lnTo>
                <a:lnTo>
                  <a:pt x="3339941" y="2446496"/>
                </a:lnTo>
                <a:cubicBezTo>
                  <a:pt x="3326606" y="2433161"/>
                  <a:pt x="3315176" y="2426494"/>
                  <a:pt x="3301841" y="2426494"/>
                </a:cubicBezTo>
                <a:cubicBezTo>
                  <a:pt x="3278981" y="2426494"/>
                  <a:pt x="3224689" y="2377916"/>
                  <a:pt x="3213259" y="2346484"/>
                </a:cubicBezTo>
                <a:cubicBezTo>
                  <a:pt x="3206591" y="2327434"/>
                  <a:pt x="3206591" y="2323624"/>
                  <a:pt x="3223736" y="2305526"/>
                </a:cubicBezTo>
                <a:lnTo>
                  <a:pt x="3242786" y="2285524"/>
                </a:lnTo>
                <a:lnTo>
                  <a:pt x="3238024" y="2219801"/>
                </a:lnTo>
                <a:cubicBezTo>
                  <a:pt x="3235166" y="2183606"/>
                  <a:pt x="3234214" y="2151221"/>
                  <a:pt x="3235166" y="2146459"/>
                </a:cubicBezTo>
                <a:cubicBezTo>
                  <a:pt x="3237071" y="2142649"/>
                  <a:pt x="3234214" y="2131219"/>
                  <a:pt x="3228499" y="2121694"/>
                </a:cubicBezTo>
                <a:cubicBezTo>
                  <a:pt x="3200876" y="2069306"/>
                  <a:pt x="3189446" y="1928336"/>
                  <a:pt x="3211354" y="1900714"/>
                </a:cubicBezTo>
                <a:cubicBezTo>
                  <a:pt x="3226594" y="1881664"/>
                  <a:pt x="3227546" y="1824514"/>
                  <a:pt x="3213259" y="1771174"/>
                </a:cubicBezTo>
                <a:cubicBezTo>
                  <a:pt x="3207544" y="1750219"/>
                  <a:pt x="3203734" y="1724501"/>
                  <a:pt x="3203734" y="1714976"/>
                </a:cubicBezTo>
                <a:cubicBezTo>
                  <a:pt x="3203734" y="1704499"/>
                  <a:pt x="3199924" y="1682591"/>
                  <a:pt x="3194209" y="1666399"/>
                </a:cubicBezTo>
                <a:cubicBezTo>
                  <a:pt x="3179921" y="1625441"/>
                  <a:pt x="3183731" y="1616869"/>
                  <a:pt x="3212306" y="1614964"/>
                </a:cubicBezTo>
                <a:cubicBezTo>
                  <a:pt x="3225641" y="1614011"/>
                  <a:pt x="3241834" y="1609249"/>
                  <a:pt x="3247549" y="1603534"/>
                </a:cubicBezTo>
                <a:cubicBezTo>
                  <a:pt x="3254216" y="1597819"/>
                  <a:pt x="3264694" y="1593056"/>
                  <a:pt x="3272314" y="1593056"/>
                </a:cubicBezTo>
                <a:cubicBezTo>
                  <a:pt x="3290411" y="1593056"/>
                  <a:pt x="3304699" y="1580674"/>
                  <a:pt x="3312319" y="1555909"/>
                </a:cubicBezTo>
                <a:cubicBezTo>
                  <a:pt x="3325654" y="1513046"/>
                  <a:pt x="3305651" y="1312069"/>
                  <a:pt x="3279934" y="1224439"/>
                </a:cubicBezTo>
                <a:cubicBezTo>
                  <a:pt x="3273266" y="1200626"/>
                  <a:pt x="3273266" y="1195864"/>
                  <a:pt x="3282791" y="1189196"/>
                </a:cubicBezTo>
                <a:cubicBezTo>
                  <a:pt x="3299936" y="1176814"/>
                  <a:pt x="3296126" y="1147286"/>
                  <a:pt x="3271361" y="1101566"/>
                </a:cubicBezTo>
                <a:cubicBezTo>
                  <a:pt x="3258979" y="1078706"/>
                  <a:pt x="3249454" y="1056799"/>
                  <a:pt x="3249454" y="1052989"/>
                </a:cubicBezTo>
                <a:cubicBezTo>
                  <a:pt x="3249454" y="1049179"/>
                  <a:pt x="3239929" y="1033939"/>
                  <a:pt x="3227546" y="1019651"/>
                </a:cubicBezTo>
                <a:cubicBezTo>
                  <a:pt x="3215164" y="1005364"/>
                  <a:pt x="3201829" y="983456"/>
                  <a:pt x="3196114" y="971074"/>
                </a:cubicBezTo>
                <a:cubicBezTo>
                  <a:pt x="3183731" y="943451"/>
                  <a:pt x="3142774" y="912971"/>
                  <a:pt x="3108484" y="907256"/>
                </a:cubicBezTo>
                <a:cubicBezTo>
                  <a:pt x="3094196" y="905351"/>
                  <a:pt x="3081814" y="900589"/>
                  <a:pt x="3079909" y="896779"/>
                </a:cubicBezTo>
                <a:cubicBezTo>
                  <a:pt x="3078004" y="893921"/>
                  <a:pt x="3071336" y="891064"/>
                  <a:pt x="3064669" y="891064"/>
                </a:cubicBezTo>
                <a:cubicBezTo>
                  <a:pt x="3058001" y="891064"/>
                  <a:pt x="3048476" y="887254"/>
                  <a:pt x="3043714" y="881539"/>
                </a:cubicBezTo>
                <a:cubicBezTo>
                  <a:pt x="3037999" y="876776"/>
                  <a:pt x="3031331" y="872014"/>
                  <a:pt x="3027521" y="872014"/>
                </a:cubicBezTo>
                <a:cubicBezTo>
                  <a:pt x="3011329" y="872014"/>
                  <a:pt x="3022759" y="860584"/>
                  <a:pt x="3041809" y="856774"/>
                </a:cubicBezTo>
                <a:cubicBezTo>
                  <a:pt x="3065621" y="852011"/>
                  <a:pt x="3093244" y="860584"/>
                  <a:pt x="3098959" y="872966"/>
                </a:cubicBezTo>
                <a:cubicBezTo>
                  <a:pt x="3100864" y="878681"/>
                  <a:pt x="3102769" y="878681"/>
                  <a:pt x="3102769" y="873919"/>
                </a:cubicBezTo>
                <a:cubicBezTo>
                  <a:pt x="3102769" y="870109"/>
                  <a:pt x="3098959" y="861536"/>
                  <a:pt x="3092291" y="855821"/>
                </a:cubicBezTo>
                <a:cubicBezTo>
                  <a:pt x="3083719" y="848201"/>
                  <a:pt x="3072289" y="845344"/>
                  <a:pt x="3039904" y="847249"/>
                </a:cubicBezTo>
                <a:cubicBezTo>
                  <a:pt x="2993231" y="849154"/>
                  <a:pt x="2997041" y="852964"/>
                  <a:pt x="2999899" y="802481"/>
                </a:cubicBezTo>
                <a:cubicBezTo>
                  <a:pt x="3000851" y="782479"/>
                  <a:pt x="3014186" y="775811"/>
                  <a:pt x="3014186" y="794861"/>
                </a:cubicBezTo>
                <a:cubicBezTo>
                  <a:pt x="3014186" y="803434"/>
                  <a:pt x="3015139" y="804386"/>
                  <a:pt x="3019901" y="797719"/>
                </a:cubicBezTo>
                <a:cubicBezTo>
                  <a:pt x="3022759" y="792956"/>
                  <a:pt x="3024664" y="784384"/>
                  <a:pt x="3022759" y="778669"/>
                </a:cubicBezTo>
                <a:cubicBezTo>
                  <a:pt x="3018949" y="765334"/>
                  <a:pt x="3029426" y="756761"/>
                  <a:pt x="3060859" y="747236"/>
                </a:cubicBezTo>
                <a:cubicBezTo>
                  <a:pt x="3082766" y="740569"/>
                  <a:pt x="3084671" y="737711"/>
                  <a:pt x="3084671" y="715804"/>
                </a:cubicBezTo>
                <a:cubicBezTo>
                  <a:pt x="3084671" y="686276"/>
                  <a:pt x="3069431" y="619601"/>
                  <a:pt x="3055144" y="586264"/>
                </a:cubicBezTo>
                <a:cubicBezTo>
                  <a:pt x="3049429" y="572929"/>
                  <a:pt x="3044666" y="553879"/>
                  <a:pt x="3045619" y="544354"/>
                </a:cubicBezTo>
                <a:cubicBezTo>
                  <a:pt x="3046571" y="532924"/>
                  <a:pt x="3043714" y="527209"/>
                  <a:pt x="3037999" y="527209"/>
                </a:cubicBezTo>
                <a:cubicBezTo>
                  <a:pt x="3033236" y="527209"/>
                  <a:pt x="3013234" y="520541"/>
                  <a:pt x="2994184" y="511969"/>
                </a:cubicBezTo>
                <a:cubicBezTo>
                  <a:pt x="2938939" y="487204"/>
                  <a:pt x="2877979" y="491966"/>
                  <a:pt x="2818924" y="526256"/>
                </a:cubicBezTo>
                <a:cubicBezTo>
                  <a:pt x="2791301" y="542449"/>
                  <a:pt x="2790349" y="543401"/>
                  <a:pt x="2793206" y="568166"/>
                </a:cubicBezTo>
                <a:cubicBezTo>
                  <a:pt x="2795111" y="581501"/>
                  <a:pt x="2797969" y="602456"/>
                  <a:pt x="2800826" y="613886"/>
                </a:cubicBezTo>
                <a:cubicBezTo>
                  <a:pt x="2805589" y="638651"/>
                  <a:pt x="2792254" y="684371"/>
                  <a:pt x="2783681" y="671036"/>
                </a:cubicBezTo>
                <a:cubicBezTo>
                  <a:pt x="2770346" y="650081"/>
                  <a:pt x="2745581" y="561499"/>
                  <a:pt x="2749391" y="546259"/>
                </a:cubicBezTo>
                <a:cubicBezTo>
                  <a:pt x="2752249" y="534829"/>
                  <a:pt x="2750344" y="528161"/>
                  <a:pt x="2743676" y="526256"/>
                </a:cubicBezTo>
                <a:cubicBezTo>
                  <a:pt x="2735104" y="522446"/>
                  <a:pt x="2700814" y="398621"/>
                  <a:pt x="2691289" y="333851"/>
                </a:cubicBezTo>
                <a:cubicBezTo>
                  <a:pt x="2689384" y="318611"/>
                  <a:pt x="2683669" y="301466"/>
                  <a:pt x="2679859" y="296704"/>
                </a:cubicBezTo>
                <a:cubicBezTo>
                  <a:pt x="2674144" y="290036"/>
                  <a:pt x="2675096" y="289084"/>
                  <a:pt x="2680811" y="292894"/>
                </a:cubicBezTo>
                <a:cubicBezTo>
                  <a:pt x="2686526" y="295751"/>
                  <a:pt x="2688431" y="292894"/>
                  <a:pt x="2688431" y="281464"/>
                </a:cubicBezTo>
                <a:cubicBezTo>
                  <a:pt x="2688431" y="264319"/>
                  <a:pt x="2679859" y="245269"/>
                  <a:pt x="2660809" y="224314"/>
                </a:cubicBezTo>
                <a:cubicBezTo>
                  <a:pt x="2654141" y="216694"/>
                  <a:pt x="2647474" y="201454"/>
                  <a:pt x="2645569" y="189071"/>
                </a:cubicBezTo>
                <a:cubicBezTo>
                  <a:pt x="2643664" y="177641"/>
                  <a:pt x="2639854" y="166211"/>
                  <a:pt x="2636044" y="165259"/>
                </a:cubicBezTo>
                <a:cubicBezTo>
                  <a:pt x="2633186" y="163354"/>
                  <a:pt x="2630329" y="151924"/>
                  <a:pt x="2631281" y="140494"/>
                </a:cubicBezTo>
                <a:cubicBezTo>
                  <a:pt x="2632234" y="129064"/>
                  <a:pt x="2627471" y="109061"/>
                  <a:pt x="2622709" y="96679"/>
                </a:cubicBezTo>
                <a:cubicBezTo>
                  <a:pt x="2616994" y="84296"/>
                  <a:pt x="2611279" y="61436"/>
                  <a:pt x="2608421" y="44291"/>
                </a:cubicBezTo>
                <a:cubicBezTo>
                  <a:pt x="2599849" y="19526"/>
                  <a:pt x="2590324" y="7144"/>
                  <a:pt x="2576036" y="7144"/>
                </a:cubicBezTo>
                <a:lnTo>
                  <a:pt x="2576036" y="7144"/>
                </a:lnTo>
                <a:close/>
                <a:moveTo>
                  <a:pt x="1523524" y="317659"/>
                </a:moveTo>
                <a:cubicBezTo>
                  <a:pt x="1524476" y="317659"/>
                  <a:pt x="1526381" y="318611"/>
                  <a:pt x="1530191" y="322421"/>
                </a:cubicBezTo>
                <a:cubicBezTo>
                  <a:pt x="1535906" y="327184"/>
                  <a:pt x="1539716" y="331946"/>
                  <a:pt x="1539716" y="332899"/>
                </a:cubicBezTo>
                <a:cubicBezTo>
                  <a:pt x="1539716" y="339566"/>
                  <a:pt x="1527334" y="333851"/>
                  <a:pt x="1524476" y="325279"/>
                </a:cubicBezTo>
                <a:cubicBezTo>
                  <a:pt x="1523524" y="320516"/>
                  <a:pt x="1522571" y="318611"/>
                  <a:pt x="1523524" y="317659"/>
                </a:cubicBezTo>
                <a:lnTo>
                  <a:pt x="1523524" y="317659"/>
                </a:lnTo>
                <a:close/>
                <a:moveTo>
                  <a:pt x="3544729" y="443389"/>
                </a:moveTo>
                <a:cubicBezTo>
                  <a:pt x="3545681" y="443389"/>
                  <a:pt x="3546634" y="443389"/>
                  <a:pt x="3546634" y="444341"/>
                </a:cubicBezTo>
                <a:cubicBezTo>
                  <a:pt x="3546634" y="446246"/>
                  <a:pt x="3548539" y="451961"/>
                  <a:pt x="3550444" y="457676"/>
                </a:cubicBezTo>
                <a:cubicBezTo>
                  <a:pt x="3552349" y="463391"/>
                  <a:pt x="3551396" y="467201"/>
                  <a:pt x="3547586" y="467201"/>
                </a:cubicBezTo>
                <a:cubicBezTo>
                  <a:pt x="3539014" y="467201"/>
                  <a:pt x="3532346" y="449104"/>
                  <a:pt x="3539966" y="445294"/>
                </a:cubicBezTo>
                <a:cubicBezTo>
                  <a:pt x="3541871" y="443389"/>
                  <a:pt x="3543776" y="443389"/>
                  <a:pt x="3544729" y="443389"/>
                </a:cubicBezTo>
                <a:lnTo>
                  <a:pt x="3544729" y="443389"/>
                </a:lnTo>
                <a:close/>
                <a:moveTo>
                  <a:pt x="4400074" y="523399"/>
                </a:moveTo>
                <a:cubicBezTo>
                  <a:pt x="4403884" y="523399"/>
                  <a:pt x="4409599" y="526256"/>
                  <a:pt x="4411504" y="529114"/>
                </a:cubicBezTo>
                <a:cubicBezTo>
                  <a:pt x="4416266" y="536734"/>
                  <a:pt x="4414362" y="536734"/>
                  <a:pt x="4401979" y="529114"/>
                </a:cubicBezTo>
                <a:cubicBezTo>
                  <a:pt x="4397216" y="526256"/>
                  <a:pt x="4396264" y="523399"/>
                  <a:pt x="4400074" y="523399"/>
                </a:cubicBezTo>
                <a:lnTo>
                  <a:pt x="4400074" y="523399"/>
                </a:lnTo>
                <a:close/>
                <a:moveTo>
                  <a:pt x="1547336" y="561499"/>
                </a:moveTo>
                <a:cubicBezTo>
                  <a:pt x="1551146" y="561499"/>
                  <a:pt x="1554004" y="567214"/>
                  <a:pt x="1554004" y="573881"/>
                </a:cubicBezTo>
                <a:cubicBezTo>
                  <a:pt x="1554004" y="580549"/>
                  <a:pt x="1551146" y="586264"/>
                  <a:pt x="1547336" y="586264"/>
                </a:cubicBezTo>
                <a:cubicBezTo>
                  <a:pt x="1543526" y="586264"/>
                  <a:pt x="1540669" y="580549"/>
                  <a:pt x="1540669" y="573881"/>
                </a:cubicBezTo>
                <a:cubicBezTo>
                  <a:pt x="1540669" y="567214"/>
                  <a:pt x="1543526" y="561499"/>
                  <a:pt x="1547336" y="561499"/>
                </a:cubicBezTo>
                <a:close/>
                <a:moveTo>
                  <a:pt x="4425791" y="576739"/>
                </a:moveTo>
                <a:cubicBezTo>
                  <a:pt x="4425791" y="576739"/>
                  <a:pt x="4425791" y="576739"/>
                  <a:pt x="4425791" y="576739"/>
                </a:cubicBezTo>
                <a:cubicBezTo>
                  <a:pt x="4428649" y="576739"/>
                  <a:pt x="4431506" y="579596"/>
                  <a:pt x="4435316" y="583406"/>
                </a:cubicBezTo>
                <a:cubicBezTo>
                  <a:pt x="4444841" y="591979"/>
                  <a:pt x="4445794" y="595789"/>
                  <a:pt x="4440079" y="602456"/>
                </a:cubicBezTo>
                <a:cubicBezTo>
                  <a:pt x="4428649" y="615791"/>
                  <a:pt x="4424839" y="612934"/>
                  <a:pt x="4423887" y="591979"/>
                </a:cubicBezTo>
                <a:cubicBezTo>
                  <a:pt x="4423887" y="582454"/>
                  <a:pt x="4423887" y="577691"/>
                  <a:pt x="4425791" y="576739"/>
                </a:cubicBezTo>
                <a:lnTo>
                  <a:pt x="4425791" y="576739"/>
                </a:lnTo>
                <a:close/>
                <a:moveTo>
                  <a:pt x="1569244" y="687229"/>
                </a:moveTo>
                <a:cubicBezTo>
                  <a:pt x="1569244" y="687229"/>
                  <a:pt x="1570196" y="687229"/>
                  <a:pt x="1569244" y="687229"/>
                </a:cubicBezTo>
                <a:cubicBezTo>
                  <a:pt x="1572101" y="688181"/>
                  <a:pt x="1574006" y="691039"/>
                  <a:pt x="1575911" y="694849"/>
                </a:cubicBezTo>
                <a:cubicBezTo>
                  <a:pt x="1577816" y="700564"/>
                  <a:pt x="1578769" y="707231"/>
                  <a:pt x="1576864" y="708184"/>
                </a:cubicBezTo>
                <a:cubicBezTo>
                  <a:pt x="1574959" y="709136"/>
                  <a:pt x="1572101" y="706279"/>
                  <a:pt x="1569244" y="700564"/>
                </a:cubicBezTo>
                <a:cubicBezTo>
                  <a:pt x="1567339" y="695801"/>
                  <a:pt x="1567339" y="689134"/>
                  <a:pt x="1569244" y="687229"/>
                </a:cubicBezTo>
                <a:cubicBezTo>
                  <a:pt x="1569244" y="687229"/>
                  <a:pt x="1569244" y="687229"/>
                  <a:pt x="1569244" y="687229"/>
                </a:cubicBezTo>
                <a:lnTo>
                  <a:pt x="1569244" y="687229"/>
                </a:lnTo>
                <a:close/>
                <a:moveTo>
                  <a:pt x="2744629" y="697706"/>
                </a:moveTo>
                <a:cubicBezTo>
                  <a:pt x="2746534" y="696754"/>
                  <a:pt x="2760821" y="720566"/>
                  <a:pt x="2779871" y="753904"/>
                </a:cubicBezTo>
                <a:cubicBezTo>
                  <a:pt x="2800826" y="792956"/>
                  <a:pt x="2818924" y="827246"/>
                  <a:pt x="2818924" y="831056"/>
                </a:cubicBezTo>
                <a:cubicBezTo>
                  <a:pt x="2818924" y="837724"/>
                  <a:pt x="2810351" y="837724"/>
                  <a:pt x="2787491" y="832009"/>
                </a:cubicBezTo>
                <a:cubicBezTo>
                  <a:pt x="2773204" y="828199"/>
                  <a:pt x="2770346" y="821531"/>
                  <a:pt x="2759869" y="771049"/>
                </a:cubicBezTo>
                <a:cubicBezTo>
                  <a:pt x="2753201" y="740569"/>
                  <a:pt x="2747486" y="708184"/>
                  <a:pt x="2745581" y="699611"/>
                </a:cubicBezTo>
                <a:cubicBezTo>
                  <a:pt x="2744629" y="697706"/>
                  <a:pt x="2744629" y="697706"/>
                  <a:pt x="2744629" y="697706"/>
                </a:cubicBezTo>
                <a:lnTo>
                  <a:pt x="2744629" y="697706"/>
                </a:lnTo>
                <a:close/>
                <a:moveTo>
                  <a:pt x="1512094" y="723424"/>
                </a:moveTo>
                <a:cubicBezTo>
                  <a:pt x="1511141" y="722471"/>
                  <a:pt x="1510189" y="728186"/>
                  <a:pt x="1510189" y="736759"/>
                </a:cubicBezTo>
                <a:cubicBezTo>
                  <a:pt x="1510189" y="749141"/>
                  <a:pt x="1512094" y="753904"/>
                  <a:pt x="1513046" y="748189"/>
                </a:cubicBezTo>
                <a:cubicBezTo>
                  <a:pt x="1514951" y="742474"/>
                  <a:pt x="1514951" y="731996"/>
                  <a:pt x="1513046" y="726281"/>
                </a:cubicBezTo>
                <a:cubicBezTo>
                  <a:pt x="1512094" y="724376"/>
                  <a:pt x="1512094" y="723424"/>
                  <a:pt x="1512094" y="723424"/>
                </a:cubicBezTo>
                <a:lnTo>
                  <a:pt x="1512094" y="723424"/>
                </a:lnTo>
                <a:close/>
                <a:moveTo>
                  <a:pt x="2705576" y="727234"/>
                </a:moveTo>
                <a:cubicBezTo>
                  <a:pt x="2708434" y="727234"/>
                  <a:pt x="2711291" y="736759"/>
                  <a:pt x="2716054" y="758666"/>
                </a:cubicBezTo>
                <a:cubicBezTo>
                  <a:pt x="2720816" y="778669"/>
                  <a:pt x="2724626" y="810101"/>
                  <a:pt x="2724626" y="827246"/>
                </a:cubicBezTo>
                <a:lnTo>
                  <a:pt x="2725579" y="858679"/>
                </a:lnTo>
                <a:lnTo>
                  <a:pt x="2701766" y="860584"/>
                </a:lnTo>
                <a:cubicBezTo>
                  <a:pt x="2679859" y="862489"/>
                  <a:pt x="2675096" y="859631"/>
                  <a:pt x="2677001" y="847249"/>
                </a:cubicBezTo>
                <a:cubicBezTo>
                  <a:pt x="2677001" y="844391"/>
                  <a:pt x="2670334" y="844391"/>
                  <a:pt x="2660809" y="846296"/>
                </a:cubicBezTo>
                <a:cubicBezTo>
                  <a:pt x="2645569" y="850106"/>
                  <a:pt x="2643664" y="849154"/>
                  <a:pt x="2647474" y="832009"/>
                </a:cubicBezTo>
                <a:cubicBezTo>
                  <a:pt x="2649379" y="822484"/>
                  <a:pt x="2653189" y="800576"/>
                  <a:pt x="2655094" y="784384"/>
                </a:cubicBezTo>
                <a:cubicBezTo>
                  <a:pt x="2657951" y="761524"/>
                  <a:pt x="2661761" y="753904"/>
                  <a:pt x="2673191" y="751046"/>
                </a:cubicBezTo>
                <a:cubicBezTo>
                  <a:pt x="2680811" y="749141"/>
                  <a:pt x="2692241" y="741521"/>
                  <a:pt x="2697956" y="733901"/>
                </a:cubicBezTo>
                <a:cubicBezTo>
                  <a:pt x="2701766" y="730091"/>
                  <a:pt x="2703671" y="727234"/>
                  <a:pt x="2705576" y="727234"/>
                </a:cubicBezTo>
                <a:lnTo>
                  <a:pt x="2705576" y="727234"/>
                </a:lnTo>
                <a:close/>
                <a:moveTo>
                  <a:pt x="1509236" y="802481"/>
                </a:moveTo>
                <a:cubicBezTo>
                  <a:pt x="1512094" y="802481"/>
                  <a:pt x="1515904" y="808196"/>
                  <a:pt x="1520666" y="821531"/>
                </a:cubicBezTo>
                <a:cubicBezTo>
                  <a:pt x="1524476" y="833914"/>
                  <a:pt x="1532096" y="845344"/>
                  <a:pt x="1537811" y="847249"/>
                </a:cubicBezTo>
                <a:cubicBezTo>
                  <a:pt x="1545431" y="850106"/>
                  <a:pt x="1545431" y="852011"/>
                  <a:pt x="1535906" y="858679"/>
                </a:cubicBezTo>
                <a:cubicBezTo>
                  <a:pt x="1526381" y="865346"/>
                  <a:pt x="1525429" y="871061"/>
                  <a:pt x="1533049" y="912971"/>
                </a:cubicBezTo>
                <a:cubicBezTo>
                  <a:pt x="1537811" y="938689"/>
                  <a:pt x="1539716" y="965359"/>
                  <a:pt x="1538764" y="972026"/>
                </a:cubicBezTo>
                <a:cubicBezTo>
                  <a:pt x="1535906" y="983456"/>
                  <a:pt x="1535906" y="983456"/>
                  <a:pt x="1528286" y="970121"/>
                </a:cubicBezTo>
                <a:cubicBezTo>
                  <a:pt x="1523524" y="962501"/>
                  <a:pt x="1515904" y="936784"/>
                  <a:pt x="1511141" y="913924"/>
                </a:cubicBezTo>
                <a:cubicBezTo>
                  <a:pt x="1498759" y="856774"/>
                  <a:pt x="1500664" y="802481"/>
                  <a:pt x="1509236" y="802481"/>
                </a:cubicBezTo>
                <a:lnTo>
                  <a:pt x="1509236" y="802481"/>
                </a:lnTo>
                <a:close/>
                <a:moveTo>
                  <a:pt x="1646396" y="808196"/>
                </a:moveTo>
                <a:cubicBezTo>
                  <a:pt x="1651159" y="808196"/>
                  <a:pt x="1655921" y="816769"/>
                  <a:pt x="1657826" y="832009"/>
                </a:cubicBezTo>
                <a:cubicBezTo>
                  <a:pt x="1659731" y="843439"/>
                  <a:pt x="1662589" y="862489"/>
                  <a:pt x="1664494" y="874871"/>
                </a:cubicBezTo>
                <a:cubicBezTo>
                  <a:pt x="1667351" y="892016"/>
                  <a:pt x="1665446" y="898684"/>
                  <a:pt x="1658779" y="901541"/>
                </a:cubicBezTo>
                <a:cubicBezTo>
                  <a:pt x="1647349" y="905351"/>
                  <a:pt x="1646396" y="902494"/>
                  <a:pt x="1636871" y="859631"/>
                </a:cubicBezTo>
                <a:cubicBezTo>
                  <a:pt x="1632109" y="838676"/>
                  <a:pt x="1632109" y="825341"/>
                  <a:pt x="1636871" y="816769"/>
                </a:cubicBezTo>
                <a:cubicBezTo>
                  <a:pt x="1639729" y="812006"/>
                  <a:pt x="1642586" y="808196"/>
                  <a:pt x="1646396" y="808196"/>
                </a:cubicBezTo>
                <a:lnTo>
                  <a:pt x="1646396" y="808196"/>
                </a:lnTo>
                <a:close/>
                <a:moveTo>
                  <a:pt x="3538061" y="820579"/>
                </a:moveTo>
                <a:cubicBezTo>
                  <a:pt x="3538061" y="820579"/>
                  <a:pt x="3539014" y="820579"/>
                  <a:pt x="3538061" y="820579"/>
                </a:cubicBezTo>
                <a:cubicBezTo>
                  <a:pt x="3540919" y="820579"/>
                  <a:pt x="3542824" y="823436"/>
                  <a:pt x="3544729" y="828199"/>
                </a:cubicBezTo>
                <a:cubicBezTo>
                  <a:pt x="3549491" y="836771"/>
                  <a:pt x="3550444" y="848201"/>
                  <a:pt x="3546634" y="861536"/>
                </a:cubicBezTo>
                <a:cubicBezTo>
                  <a:pt x="3541871" y="876776"/>
                  <a:pt x="3542824" y="882491"/>
                  <a:pt x="3551396" y="887254"/>
                </a:cubicBezTo>
                <a:cubicBezTo>
                  <a:pt x="3565684" y="895826"/>
                  <a:pt x="3553301" y="904399"/>
                  <a:pt x="3531394" y="901541"/>
                </a:cubicBezTo>
                <a:cubicBezTo>
                  <a:pt x="3512344" y="898684"/>
                  <a:pt x="3512344" y="899636"/>
                  <a:pt x="3529489" y="840581"/>
                </a:cubicBezTo>
                <a:cubicBezTo>
                  <a:pt x="3534251" y="827246"/>
                  <a:pt x="3536156" y="821531"/>
                  <a:pt x="3538061" y="820579"/>
                </a:cubicBezTo>
                <a:lnTo>
                  <a:pt x="3538061" y="820579"/>
                </a:lnTo>
                <a:close/>
                <a:moveTo>
                  <a:pt x="3978116" y="844391"/>
                </a:moveTo>
                <a:cubicBezTo>
                  <a:pt x="3980974" y="844391"/>
                  <a:pt x="3988594" y="846296"/>
                  <a:pt x="3997166" y="850106"/>
                </a:cubicBezTo>
                <a:cubicBezTo>
                  <a:pt x="4005739" y="853916"/>
                  <a:pt x="4006691" y="855821"/>
                  <a:pt x="4000024" y="855821"/>
                </a:cubicBezTo>
                <a:cubicBezTo>
                  <a:pt x="3994309" y="855821"/>
                  <a:pt x="3986689" y="853916"/>
                  <a:pt x="3980974" y="850106"/>
                </a:cubicBezTo>
                <a:cubicBezTo>
                  <a:pt x="3975259" y="846296"/>
                  <a:pt x="3974306" y="844391"/>
                  <a:pt x="3978116" y="844391"/>
                </a:cubicBezTo>
                <a:lnTo>
                  <a:pt x="3978116" y="844391"/>
                </a:lnTo>
                <a:close/>
                <a:moveTo>
                  <a:pt x="4483894" y="895826"/>
                </a:moveTo>
                <a:cubicBezTo>
                  <a:pt x="4486751" y="895826"/>
                  <a:pt x="4489609" y="897731"/>
                  <a:pt x="4489609" y="902494"/>
                </a:cubicBezTo>
                <a:cubicBezTo>
                  <a:pt x="4489609" y="907256"/>
                  <a:pt x="4484847" y="912971"/>
                  <a:pt x="4478179" y="914876"/>
                </a:cubicBezTo>
                <a:cubicBezTo>
                  <a:pt x="4470559" y="916781"/>
                  <a:pt x="4466749" y="914876"/>
                  <a:pt x="4466749" y="909161"/>
                </a:cubicBezTo>
                <a:cubicBezTo>
                  <a:pt x="4466749" y="904399"/>
                  <a:pt x="4467701" y="900589"/>
                  <a:pt x="4469606" y="900589"/>
                </a:cubicBezTo>
                <a:cubicBezTo>
                  <a:pt x="4471512" y="900589"/>
                  <a:pt x="4476274" y="899636"/>
                  <a:pt x="4481037" y="897731"/>
                </a:cubicBezTo>
                <a:cubicBezTo>
                  <a:pt x="4481989" y="895826"/>
                  <a:pt x="4482941" y="895826"/>
                  <a:pt x="4483894" y="895826"/>
                </a:cubicBezTo>
                <a:lnTo>
                  <a:pt x="4483894" y="895826"/>
                </a:lnTo>
                <a:close/>
                <a:moveTo>
                  <a:pt x="4748689" y="906304"/>
                </a:moveTo>
                <a:cubicBezTo>
                  <a:pt x="4758214" y="906304"/>
                  <a:pt x="4766787" y="909161"/>
                  <a:pt x="4766787" y="912971"/>
                </a:cubicBezTo>
                <a:cubicBezTo>
                  <a:pt x="4766787" y="920591"/>
                  <a:pt x="4753451" y="920591"/>
                  <a:pt x="4741069" y="912971"/>
                </a:cubicBezTo>
                <a:cubicBezTo>
                  <a:pt x="4733449" y="907256"/>
                  <a:pt x="4735354" y="906304"/>
                  <a:pt x="4748689" y="906304"/>
                </a:cubicBezTo>
                <a:lnTo>
                  <a:pt x="4748689" y="906304"/>
                </a:lnTo>
                <a:close/>
                <a:moveTo>
                  <a:pt x="4448651" y="914876"/>
                </a:moveTo>
                <a:cubicBezTo>
                  <a:pt x="4454366" y="915829"/>
                  <a:pt x="4460081" y="928211"/>
                  <a:pt x="4455319" y="932974"/>
                </a:cubicBezTo>
                <a:cubicBezTo>
                  <a:pt x="4448651" y="939641"/>
                  <a:pt x="4441031" y="936784"/>
                  <a:pt x="4441031" y="928211"/>
                </a:cubicBezTo>
                <a:cubicBezTo>
                  <a:pt x="4441031" y="923449"/>
                  <a:pt x="4443889" y="917734"/>
                  <a:pt x="4446747" y="915829"/>
                </a:cubicBezTo>
                <a:cubicBezTo>
                  <a:pt x="4447699" y="915829"/>
                  <a:pt x="4447699" y="914876"/>
                  <a:pt x="4448651" y="914876"/>
                </a:cubicBezTo>
                <a:close/>
                <a:moveTo>
                  <a:pt x="1654016" y="931069"/>
                </a:moveTo>
                <a:cubicBezTo>
                  <a:pt x="1657826" y="931069"/>
                  <a:pt x="1661636" y="936784"/>
                  <a:pt x="1661636" y="946309"/>
                </a:cubicBezTo>
                <a:cubicBezTo>
                  <a:pt x="1661636" y="954881"/>
                  <a:pt x="1659731" y="963454"/>
                  <a:pt x="1655921" y="965359"/>
                </a:cubicBezTo>
                <a:cubicBezTo>
                  <a:pt x="1649254" y="969169"/>
                  <a:pt x="1643539" y="951071"/>
                  <a:pt x="1647349" y="938689"/>
                </a:cubicBezTo>
                <a:cubicBezTo>
                  <a:pt x="1649254" y="933926"/>
                  <a:pt x="1651159" y="931069"/>
                  <a:pt x="1654016" y="931069"/>
                </a:cubicBezTo>
                <a:lnTo>
                  <a:pt x="1654016" y="931069"/>
                </a:lnTo>
                <a:close/>
                <a:moveTo>
                  <a:pt x="3498056" y="945356"/>
                </a:moveTo>
                <a:cubicBezTo>
                  <a:pt x="3499961" y="944404"/>
                  <a:pt x="3501866" y="949166"/>
                  <a:pt x="3504724" y="961549"/>
                </a:cubicBezTo>
                <a:cubicBezTo>
                  <a:pt x="3510439" y="987266"/>
                  <a:pt x="3498056" y="1032986"/>
                  <a:pt x="3481864" y="1048226"/>
                </a:cubicBezTo>
                <a:cubicBezTo>
                  <a:pt x="3475196" y="1053941"/>
                  <a:pt x="3469481" y="1066324"/>
                  <a:pt x="3469481" y="1075849"/>
                </a:cubicBezTo>
                <a:cubicBezTo>
                  <a:pt x="3469481" y="1085374"/>
                  <a:pt x="3467576" y="1094899"/>
                  <a:pt x="3464719" y="1096804"/>
                </a:cubicBezTo>
                <a:cubicBezTo>
                  <a:pt x="3461861" y="1099661"/>
                  <a:pt x="3457099" y="1121569"/>
                  <a:pt x="3453289" y="1146334"/>
                </a:cubicBezTo>
                <a:lnTo>
                  <a:pt x="3446621" y="1191101"/>
                </a:lnTo>
                <a:lnTo>
                  <a:pt x="3435191" y="1174909"/>
                </a:lnTo>
                <a:cubicBezTo>
                  <a:pt x="3419951" y="1153001"/>
                  <a:pt x="3411379" y="1102519"/>
                  <a:pt x="3417094" y="1072039"/>
                </a:cubicBezTo>
                <a:cubicBezTo>
                  <a:pt x="3419951" y="1056799"/>
                  <a:pt x="3434239" y="1030129"/>
                  <a:pt x="3453289" y="1005364"/>
                </a:cubicBezTo>
                <a:cubicBezTo>
                  <a:pt x="3470434" y="982504"/>
                  <a:pt x="3487579" y="958691"/>
                  <a:pt x="3491389" y="952024"/>
                </a:cubicBezTo>
                <a:cubicBezTo>
                  <a:pt x="3495199" y="948214"/>
                  <a:pt x="3497104" y="946309"/>
                  <a:pt x="3498056" y="945356"/>
                </a:cubicBezTo>
                <a:lnTo>
                  <a:pt x="3498056" y="945356"/>
                </a:lnTo>
                <a:close/>
                <a:moveTo>
                  <a:pt x="6092667" y="1037749"/>
                </a:moveTo>
                <a:cubicBezTo>
                  <a:pt x="6090762" y="1037749"/>
                  <a:pt x="6087904" y="1040606"/>
                  <a:pt x="6085999" y="1044416"/>
                </a:cubicBezTo>
                <a:cubicBezTo>
                  <a:pt x="6084094" y="1048226"/>
                  <a:pt x="6085046" y="1051084"/>
                  <a:pt x="6088856" y="1051084"/>
                </a:cubicBezTo>
                <a:cubicBezTo>
                  <a:pt x="6092667" y="1051084"/>
                  <a:pt x="6095524" y="1048226"/>
                  <a:pt x="6095524" y="1044416"/>
                </a:cubicBezTo>
                <a:cubicBezTo>
                  <a:pt x="6095524" y="1040606"/>
                  <a:pt x="6094571" y="1037749"/>
                  <a:pt x="6092667" y="1037749"/>
                </a:cubicBezTo>
                <a:close/>
                <a:moveTo>
                  <a:pt x="106204" y="1052036"/>
                </a:moveTo>
                <a:cubicBezTo>
                  <a:pt x="111919" y="1050131"/>
                  <a:pt x="129064" y="1062514"/>
                  <a:pt x="129064" y="1070134"/>
                </a:cubicBezTo>
                <a:cubicBezTo>
                  <a:pt x="129064" y="1072991"/>
                  <a:pt x="126206" y="1075849"/>
                  <a:pt x="123349" y="1075849"/>
                </a:cubicBezTo>
                <a:cubicBezTo>
                  <a:pt x="114776" y="1075849"/>
                  <a:pt x="100489" y="1056799"/>
                  <a:pt x="106204" y="1052036"/>
                </a:cubicBezTo>
                <a:cubicBezTo>
                  <a:pt x="105251" y="1052036"/>
                  <a:pt x="105251" y="1052036"/>
                  <a:pt x="106204" y="1052036"/>
                </a:cubicBezTo>
                <a:lnTo>
                  <a:pt x="106204" y="1052036"/>
                </a:lnTo>
                <a:close/>
                <a:moveTo>
                  <a:pt x="5970746" y="1163479"/>
                </a:moveTo>
                <a:cubicBezTo>
                  <a:pt x="5976462" y="1163479"/>
                  <a:pt x="5979319" y="1166336"/>
                  <a:pt x="5977414" y="1170146"/>
                </a:cubicBezTo>
                <a:cubicBezTo>
                  <a:pt x="5975509" y="1173956"/>
                  <a:pt x="5972651" y="1176814"/>
                  <a:pt x="5970746" y="1176814"/>
                </a:cubicBezTo>
                <a:cubicBezTo>
                  <a:pt x="5968842" y="1176814"/>
                  <a:pt x="5966937" y="1173956"/>
                  <a:pt x="5964079" y="1170146"/>
                </a:cubicBezTo>
                <a:cubicBezTo>
                  <a:pt x="5962174" y="1166336"/>
                  <a:pt x="5965031" y="1163479"/>
                  <a:pt x="5970746" y="1163479"/>
                </a:cubicBezTo>
                <a:close/>
                <a:moveTo>
                  <a:pt x="5688806" y="1289209"/>
                </a:moveTo>
                <a:cubicBezTo>
                  <a:pt x="5694521" y="1289209"/>
                  <a:pt x="5699284" y="1293019"/>
                  <a:pt x="5699284" y="1298734"/>
                </a:cubicBezTo>
                <a:cubicBezTo>
                  <a:pt x="5699284" y="1303496"/>
                  <a:pt x="5698331" y="1308259"/>
                  <a:pt x="5696426" y="1308259"/>
                </a:cubicBezTo>
                <a:cubicBezTo>
                  <a:pt x="5695474" y="1308259"/>
                  <a:pt x="5690712" y="1303496"/>
                  <a:pt x="5685949" y="1298734"/>
                </a:cubicBezTo>
                <a:cubicBezTo>
                  <a:pt x="5680234" y="1290161"/>
                  <a:pt x="5680234" y="1289209"/>
                  <a:pt x="5688806" y="1289209"/>
                </a:cubicBezTo>
                <a:lnTo>
                  <a:pt x="5688806" y="1289209"/>
                </a:lnTo>
                <a:close/>
                <a:moveTo>
                  <a:pt x="2170271" y="1314926"/>
                </a:moveTo>
                <a:cubicBezTo>
                  <a:pt x="2172176" y="1314926"/>
                  <a:pt x="2173129" y="1317784"/>
                  <a:pt x="2171224" y="1326356"/>
                </a:cubicBezTo>
                <a:cubicBezTo>
                  <a:pt x="2170271" y="1334929"/>
                  <a:pt x="2165509" y="1342549"/>
                  <a:pt x="2160746" y="1343501"/>
                </a:cubicBezTo>
                <a:cubicBezTo>
                  <a:pt x="2149316" y="1347311"/>
                  <a:pt x="2151221" y="1329214"/>
                  <a:pt x="2162651" y="1319689"/>
                </a:cubicBezTo>
                <a:cubicBezTo>
                  <a:pt x="2167414" y="1316831"/>
                  <a:pt x="2169319" y="1315879"/>
                  <a:pt x="2170271" y="1314926"/>
                </a:cubicBezTo>
                <a:lnTo>
                  <a:pt x="2170271" y="1314926"/>
                </a:lnTo>
                <a:close/>
                <a:moveTo>
                  <a:pt x="5820251" y="1329214"/>
                </a:moveTo>
                <a:cubicBezTo>
                  <a:pt x="5821204" y="1329214"/>
                  <a:pt x="5822156" y="1329214"/>
                  <a:pt x="5823109" y="1330166"/>
                </a:cubicBezTo>
                <a:cubicBezTo>
                  <a:pt x="5825014" y="1332071"/>
                  <a:pt x="5824062" y="1337786"/>
                  <a:pt x="5820251" y="1342549"/>
                </a:cubicBezTo>
                <a:cubicBezTo>
                  <a:pt x="5812631" y="1352074"/>
                  <a:pt x="5802154" y="1353979"/>
                  <a:pt x="5802154" y="1345406"/>
                </a:cubicBezTo>
                <a:cubicBezTo>
                  <a:pt x="5801201" y="1338739"/>
                  <a:pt x="5813584" y="1329214"/>
                  <a:pt x="5820251" y="1329214"/>
                </a:cubicBezTo>
                <a:lnTo>
                  <a:pt x="5820251" y="1329214"/>
                </a:lnTo>
                <a:close/>
                <a:moveTo>
                  <a:pt x="3129439" y="1351121"/>
                </a:moveTo>
                <a:cubicBezTo>
                  <a:pt x="3150394" y="1351121"/>
                  <a:pt x="3158014" y="1361599"/>
                  <a:pt x="3163729" y="1401604"/>
                </a:cubicBezTo>
                <a:cubicBezTo>
                  <a:pt x="3166586" y="1423511"/>
                  <a:pt x="3171349" y="1451134"/>
                  <a:pt x="3174206" y="1462564"/>
                </a:cubicBezTo>
                <a:cubicBezTo>
                  <a:pt x="3176111" y="1473994"/>
                  <a:pt x="3175159" y="1482566"/>
                  <a:pt x="3172301" y="1482566"/>
                </a:cubicBezTo>
                <a:cubicBezTo>
                  <a:pt x="3163729" y="1482566"/>
                  <a:pt x="3151346" y="1460659"/>
                  <a:pt x="3147536" y="1437799"/>
                </a:cubicBezTo>
                <a:cubicBezTo>
                  <a:pt x="3145631" y="1427321"/>
                  <a:pt x="3139916" y="1410176"/>
                  <a:pt x="3136106" y="1401604"/>
                </a:cubicBezTo>
                <a:cubicBezTo>
                  <a:pt x="3131344" y="1392079"/>
                  <a:pt x="3125629" y="1377791"/>
                  <a:pt x="3123724" y="1368266"/>
                </a:cubicBezTo>
                <a:cubicBezTo>
                  <a:pt x="3118961" y="1354931"/>
                  <a:pt x="3119914" y="1351121"/>
                  <a:pt x="3129439" y="1351121"/>
                </a:cubicBezTo>
                <a:lnTo>
                  <a:pt x="3129439" y="1351121"/>
                </a:lnTo>
                <a:close/>
                <a:moveTo>
                  <a:pt x="4057174" y="1364456"/>
                </a:moveTo>
                <a:cubicBezTo>
                  <a:pt x="4066699" y="1364456"/>
                  <a:pt x="4070509" y="1370171"/>
                  <a:pt x="4074319" y="1386364"/>
                </a:cubicBezTo>
                <a:cubicBezTo>
                  <a:pt x="4076224" y="1398746"/>
                  <a:pt x="4077176" y="1410176"/>
                  <a:pt x="4075271" y="1411129"/>
                </a:cubicBezTo>
                <a:cubicBezTo>
                  <a:pt x="4070509" y="1414939"/>
                  <a:pt x="4059079" y="1400651"/>
                  <a:pt x="4051459" y="1380649"/>
                </a:cubicBezTo>
                <a:cubicBezTo>
                  <a:pt x="4045744" y="1366361"/>
                  <a:pt x="4046696" y="1364456"/>
                  <a:pt x="4057174" y="1364456"/>
                </a:cubicBezTo>
                <a:lnTo>
                  <a:pt x="4057174" y="1364456"/>
                </a:lnTo>
                <a:close/>
                <a:moveTo>
                  <a:pt x="5891689" y="1379696"/>
                </a:moveTo>
                <a:cubicBezTo>
                  <a:pt x="5895499" y="1378744"/>
                  <a:pt x="5897404" y="1379696"/>
                  <a:pt x="5897404" y="1382554"/>
                </a:cubicBezTo>
                <a:cubicBezTo>
                  <a:pt x="5897404" y="1391126"/>
                  <a:pt x="5874544" y="1414939"/>
                  <a:pt x="5869781" y="1411129"/>
                </a:cubicBezTo>
                <a:cubicBezTo>
                  <a:pt x="5864067" y="1405414"/>
                  <a:pt x="5875496" y="1385411"/>
                  <a:pt x="5887879" y="1381601"/>
                </a:cubicBezTo>
                <a:cubicBezTo>
                  <a:pt x="5888831" y="1379696"/>
                  <a:pt x="5890737" y="1379696"/>
                  <a:pt x="5891689" y="1379696"/>
                </a:cubicBezTo>
                <a:lnTo>
                  <a:pt x="5891689" y="1379696"/>
                </a:lnTo>
                <a:close/>
                <a:moveTo>
                  <a:pt x="4855369" y="1413986"/>
                </a:moveTo>
                <a:cubicBezTo>
                  <a:pt x="4859179" y="1413986"/>
                  <a:pt x="4862037" y="1416844"/>
                  <a:pt x="4862037" y="1420654"/>
                </a:cubicBezTo>
                <a:cubicBezTo>
                  <a:pt x="4862037" y="1424464"/>
                  <a:pt x="4860131" y="1427321"/>
                  <a:pt x="4859179" y="1427321"/>
                </a:cubicBezTo>
                <a:cubicBezTo>
                  <a:pt x="4857274" y="1427321"/>
                  <a:pt x="4854416" y="1424464"/>
                  <a:pt x="4852512" y="1420654"/>
                </a:cubicBezTo>
                <a:cubicBezTo>
                  <a:pt x="4850606" y="1416844"/>
                  <a:pt x="4852512" y="1413986"/>
                  <a:pt x="4855369" y="1413986"/>
                </a:cubicBezTo>
                <a:close/>
                <a:moveTo>
                  <a:pt x="4889659" y="1453991"/>
                </a:moveTo>
                <a:cubicBezTo>
                  <a:pt x="4894421" y="1453039"/>
                  <a:pt x="4900137" y="1462564"/>
                  <a:pt x="4904899" y="1479709"/>
                </a:cubicBezTo>
                <a:cubicBezTo>
                  <a:pt x="4908709" y="1494949"/>
                  <a:pt x="4910614" y="1508284"/>
                  <a:pt x="4910614" y="1508284"/>
                </a:cubicBezTo>
                <a:cubicBezTo>
                  <a:pt x="4903946" y="1508284"/>
                  <a:pt x="4881087" y="1474946"/>
                  <a:pt x="4882991" y="1467326"/>
                </a:cubicBezTo>
                <a:cubicBezTo>
                  <a:pt x="4883944" y="1458754"/>
                  <a:pt x="4886801" y="1454944"/>
                  <a:pt x="4889659" y="1453991"/>
                </a:cubicBezTo>
                <a:lnTo>
                  <a:pt x="4889659" y="1453991"/>
                </a:lnTo>
                <a:close/>
                <a:moveTo>
                  <a:pt x="4080034" y="1473041"/>
                </a:moveTo>
                <a:cubicBezTo>
                  <a:pt x="4080986" y="1473041"/>
                  <a:pt x="4081939" y="1473041"/>
                  <a:pt x="4083844" y="1473994"/>
                </a:cubicBezTo>
                <a:cubicBezTo>
                  <a:pt x="4087654" y="1476851"/>
                  <a:pt x="4088606" y="1480661"/>
                  <a:pt x="4084796" y="1485424"/>
                </a:cubicBezTo>
                <a:cubicBezTo>
                  <a:pt x="4081939" y="1489234"/>
                  <a:pt x="4077176" y="1498759"/>
                  <a:pt x="4076224" y="1505426"/>
                </a:cubicBezTo>
                <a:cubicBezTo>
                  <a:pt x="4073366" y="1516856"/>
                  <a:pt x="4072414" y="1516856"/>
                  <a:pt x="4068604" y="1507331"/>
                </a:cubicBezTo>
                <a:cubicBezTo>
                  <a:pt x="4062889" y="1495901"/>
                  <a:pt x="4071461" y="1474946"/>
                  <a:pt x="4080034" y="1473041"/>
                </a:cubicBezTo>
                <a:lnTo>
                  <a:pt x="4080034" y="1473041"/>
                </a:lnTo>
                <a:close/>
                <a:moveTo>
                  <a:pt x="4928712" y="1547336"/>
                </a:moveTo>
                <a:cubicBezTo>
                  <a:pt x="4929664" y="1547336"/>
                  <a:pt x="4931569" y="1548289"/>
                  <a:pt x="4934426" y="1551146"/>
                </a:cubicBezTo>
                <a:cubicBezTo>
                  <a:pt x="4938237" y="1554956"/>
                  <a:pt x="4940142" y="1559719"/>
                  <a:pt x="4938237" y="1561624"/>
                </a:cubicBezTo>
                <a:cubicBezTo>
                  <a:pt x="4934426" y="1565434"/>
                  <a:pt x="4926806" y="1558766"/>
                  <a:pt x="4926806" y="1550194"/>
                </a:cubicBezTo>
                <a:cubicBezTo>
                  <a:pt x="4925854" y="1548289"/>
                  <a:pt x="4926806" y="1547336"/>
                  <a:pt x="4928712" y="1547336"/>
                </a:cubicBezTo>
                <a:close/>
                <a:moveTo>
                  <a:pt x="3185636" y="1554956"/>
                </a:moveTo>
                <a:cubicBezTo>
                  <a:pt x="3186589" y="1554956"/>
                  <a:pt x="3187541" y="1554956"/>
                  <a:pt x="3189446" y="1555909"/>
                </a:cubicBezTo>
                <a:cubicBezTo>
                  <a:pt x="3192304" y="1557814"/>
                  <a:pt x="3195161" y="1564481"/>
                  <a:pt x="3195161" y="1571149"/>
                </a:cubicBezTo>
                <a:cubicBezTo>
                  <a:pt x="3195161" y="1585436"/>
                  <a:pt x="3177064" y="1593056"/>
                  <a:pt x="3172301" y="1580674"/>
                </a:cubicBezTo>
                <a:cubicBezTo>
                  <a:pt x="3167539" y="1570196"/>
                  <a:pt x="3178016" y="1554956"/>
                  <a:pt x="3185636" y="1554956"/>
                </a:cubicBezTo>
                <a:close/>
                <a:moveTo>
                  <a:pt x="4076224" y="1590199"/>
                </a:moveTo>
                <a:cubicBezTo>
                  <a:pt x="4087654" y="1590199"/>
                  <a:pt x="4089559" y="1602581"/>
                  <a:pt x="4082891" y="1627346"/>
                </a:cubicBezTo>
                <a:cubicBezTo>
                  <a:pt x="4075271" y="1654016"/>
                  <a:pt x="4057174" y="1675924"/>
                  <a:pt x="4057174" y="1657826"/>
                </a:cubicBezTo>
                <a:cubicBezTo>
                  <a:pt x="4057174" y="1652111"/>
                  <a:pt x="4060031" y="1646396"/>
                  <a:pt x="4063841" y="1644491"/>
                </a:cubicBezTo>
                <a:cubicBezTo>
                  <a:pt x="4067651" y="1642586"/>
                  <a:pt x="4070509" y="1629251"/>
                  <a:pt x="4070509" y="1615916"/>
                </a:cubicBezTo>
                <a:cubicBezTo>
                  <a:pt x="4070509" y="1600676"/>
                  <a:pt x="4072414" y="1590199"/>
                  <a:pt x="4076224" y="1590199"/>
                </a:cubicBezTo>
                <a:lnTo>
                  <a:pt x="4076224" y="1590199"/>
                </a:lnTo>
                <a:close/>
                <a:moveTo>
                  <a:pt x="4979194" y="1679734"/>
                </a:moveTo>
                <a:cubicBezTo>
                  <a:pt x="4981099" y="1679734"/>
                  <a:pt x="4984909" y="1681639"/>
                  <a:pt x="4991576" y="1688306"/>
                </a:cubicBezTo>
                <a:cubicBezTo>
                  <a:pt x="5003006" y="1699736"/>
                  <a:pt x="5003959" y="1703546"/>
                  <a:pt x="4997292" y="1712119"/>
                </a:cubicBezTo>
                <a:cubicBezTo>
                  <a:pt x="4983956" y="1727359"/>
                  <a:pt x="4969669" y="1724501"/>
                  <a:pt x="4973479" y="1708309"/>
                </a:cubicBezTo>
                <a:cubicBezTo>
                  <a:pt x="4975384" y="1700689"/>
                  <a:pt x="4977289" y="1690211"/>
                  <a:pt x="4977289" y="1684496"/>
                </a:cubicBezTo>
                <a:cubicBezTo>
                  <a:pt x="4977289" y="1681639"/>
                  <a:pt x="4978242" y="1680686"/>
                  <a:pt x="4979194" y="1679734"/>
                </a:cubicBezTo>
                <a:close/>
                <a:moveTo>
                  <a:pt x="2912269" y="1717834"/>
                </a:moveTo>
                <a:cubicBezTo>
                  <a:pt x="2913221" y="1718786"/>
                  <a:pt x="2919889" y="1754981"/>
                  <a:pt x="2926556" y="1796891"/>
                </a:cubicBezTo>
                <a:cubicBezTo>
                  <a:pt x="2935129" y="1849279"/>
                  <a:pt x="2942749" y="1878806"/>
                  <a:pt x="2952274" y="1891189"/>
                </a:cubicBezTo>
                <a:cubicBezTo>
                  <a:pt x="2959894" y="1901666"/>
                  <a:pt x="2965609" y="1912144"/>
                  <a:pt x="2965609" y="1915001"/>
                </a:cubicBezTo>
                <a:cubicBezTo>
                  <a:pt x="2965609" y="1918811"/>
                  <a:pt x="2972276" y="1941671"/>
                  <a:pt x="2980849" y="1967389"/>
                </a:cubicBezTo>
                <a:cubicBezTo>
                  <a:pt x="2996089" y="2013109"/>
                  <a:pt x="3016091" y="2115979"/>
                  <a:pt x="3016091" y="2148364"/>
                </a:cubicBezTo>
                <a:cubicBezTo>
                  <a:pt x="3016091" y="2157889"/>
                  <a:pt x="3023711" y="2178844"/>
                  <a:pt x="3033236" y="2195989"/>
                </a:cubicBezTo>
                <a:cubicBezTo>
                  <a:pt x="3046571" y="2219801"/>
                  <a:pt x="3050381" y="2235994"/>
                  <a:pt x="3050381" y="2267426"/>
                </a:cubicBezTo>
                <a:cubicBezTo>
                  <a:pt x="3051334" y="2306479"/>
                  <a:pt x="3051334" y="2308384"/>
                  <a:pt x="3071336" y="2317909"/>
                </a:cubicBezTo>
                <a:cubicBezTo>
                  <a:pt x="3095149" y="2328386"/>
                  <a:pt x="3099911" y="2340769"/>
                  <a:pt x="3095149" y="2379821"/>
                </a:cubicBezTo>
                <a:cubicBezTo>
                  <a:pt x="3089434" y="2431256"/>
                  <a:pt x="3086576" y="2437924"/>
                  <a:pt x="3075146" y="2434114"/>
                </a:cubicBezTo>
                <a:cubicBezTo>
                  <a:pt x="3066574" y="2431256"/>
                  <a:pt x="3065621" y="2431256"/>
                  <a:pt x="3071336" y="2436971"/>
                </a:cubicBezTo>
                <a:cubicBezTo>
                  <a:pt x="3077051" y="2442686"/>
                  <a:pt x="3075146" y="2448401"/>
                  <a:pt x="3060859" y="2462689"/>
                </a:cubicBezTo>
                <a:cubicBezTo>
                  <a:pt x="3048476" y="2474119"/>
                  <a:pt x="3037046" y="2480786"/>
                  <a:pt x="3025616" y="2479834"/>
                </a:cubicBezTo>
                <a:cubicBezTo>
                  <a:pt x="3007519" y="2477929"/>
                  <a:pt x="3008471" y="2478881"/>
                  <a:pt x="3006566" y="2467451"/>
                </a:cubicBezTo>
                <a:cubicBezTo>
                  <a:pt x="3005614" y="2457926"/>
                  <a:pt x="2979896" y="2451259"/>
                  <a:pt x="2931319" y="2448401"/>
                </a:cubicBezTo>
                <a:cubicBezTo>
                  <a:pt x="2893219" y="2446496"/>
                  <a:pt x="2891314" y="2447449"/>
                  <a:pt x="2889409" y="2460784"/>
                </a:cubicBezTo>
                <a:cubicBezTo>
                  <a:pt x="2887504" y="2475071"/>
                  <a:pt x="2869406" y="2480786"/>
                  <a:pt x="2868454" y="2467451"/>
                </a:cubicBezTo>
                <a:cubicBezTo>
                  <a:pt x="2867501" y="2462689"/>
                  <a:pt x="2866549" y="2453164"/>
                  <a:pt x="2864644" y="2443639"/>
                </a:cubicBezTo>
                <a:cubicBezTo>
                  <a:pt x="2863691" y="2435066"/>
                  <a:pt x="2860834" y="2417921"/>
                  <a:pt x="2858929" y="2405539"/>
                </a:cubicBezTo>
                <a:cubicBezTo>
                  <a:pt x="2857024" y="2393156"/>
                  <a:pt x="2853214" y="2368391"/>
                  <a:pt x="2850356" y="2349341"/>
                </a:cubicBezTo>
                <a:cubicBezTo>
                  <a:pt x="2843689" y="2307431"/>
                  <a:pt x="2847499" y="2285524"/>
                  <a:pt x="2861786" y="2281714"/>
                </a:cubicBezTo>
                <a:cubicBezTo>
                  <a:pt x="2871311" y="2279809"/>
                  <a:pt x="2873216" y="2267426"/>
                  <a:pt x="2877026" y="2209324"/>
                </a:cubicBezTo>
                <a:cubicBezTo>
                  <a:pt x="2878931" y="2171224"/>
                  <a:pt x="2879884" y="2137886"/>
                  <a:pt x="2877979" y="2135029"/>
                </a:cubicBezTo>
                <a:cubicBezTo>
                  <a:pt x="2871311" y="2124551"/>
                  <a:pt x="2869406" y="2012156"/>
                  <a:pt x="2876074" y="1996916"/>
                </a:cubicBezTo>
                <a:cubicBezTo>
                  <a:pt x="2879884" y="1988344"/>
                  <a:pt x="2884646" y="1948339"/>
                  <a:pt x="2887504" y="1909286"/>
                </a:cubicBezTo>
                <a:cubicBezTo>
                  <a:pt x="2895124" y="1823561"/>
                  <a:pt x="2908459" y="1714024"/>
                  <a:pt x="2912269" y="1717834"/>
                </a:cubicBezTo>
                <a:lnTo>
                  <a:pt x="2912269" y="1717834"/>
                </a:lnTo>
                <a:close/>
                <a:moveTo>
                  <a:pt x="1872139" y="1724501"/>
                </a:moveTo>
                <a:lnTo>
                  <a:pt x="1872139" y="1751171"/>
                </a:lnTo>
                <a:cubicBezTo>
                  <a:pt x="1872139" y="1775936"/>
                  <a:pt x="1889284" y="1896904"/>
                  <a:pt x="1904524" y="1991201"/>
                </a:cubicBezTo>
                <a:cubicBezTo>
                  <a:pt x="1922621" y="2099786"/>
                  <a:pt x="1929289" y="2150269"/>
                  <a:pt x="1928336" y="2189321"/>
                </a:cubicBezTo>
                <a:cubicBezTo>
                  <a:pt x="1927384" y="2230279"/>
                  <a:pt x="1928336" y="2232184"/>
                  <a:pt x="1949291" y="2251234"/>
                </a:cubicBezTo>
                <a:cubicBezTo>
                  <a:pt x="1961674" y="2261711"/>
                  <a:pt x="1978819" y="2281714"/>
                  <a:pt x="1988344" y="2296001"/>
                </a:cubicBezTo>
                <a:cubicBezTo>
                  <a:pt x="2005489" y="2320766"/>
                  <a:pt x="2006441" y="2326481"/>
                  <a:pt x="2006441" y="2393156"/>
                </a:cubicBezTo>
                <a:cubicBezTo>
                  <a:pt x="2007394" y="2498884"/>
                  <a:pt x="2009299" y="2490311"/>
                  <a:pt x="1983581" y="2487454"/>
                </a:cubicBezTo>
                <a:cubicBezTo>
                  <a:pt x="1971199" y="2486501"/>
                  <a:pt x="1957864" y="2480786"/>
                  <a:pt x="1954054" y="2476024"/>
                </a:cubicBezTo>
                <a:cubicBezTo>
                  <a:pt x="1947386" y="2468404"/>
                  <a:pt x="1944529" y="2468404"/>
                  <a:pt x="1934051" y="2477929"/>
                </a:cubicBezTo>
                <a:cubicBezTo>
                  <a:pt x="1918811" y="2491264"/>
                  <a:pt x="1863566" y="2496026"/>
                  <a:pt x="1831181" y="2487454"/>
                </a:cubicBezTo>
                <a:cubicBezTo>
                  <a:pt x="1816894" y="2483644"/>
                  <a:pt x="1807369" y="2483644"/>
                  <a:pt x="1807369" y="2486501"/>
                </a:cubicBezTo>
                <a:cubicBezTo>
                  <a:pt x="1807369" y="2489359"/>
                  <a:pt x="1798796" y="2492216"/>
                  <a:pt x="1788319" y="2492216"/>
                </a:cubicBezTo>
                <a:cubicBezTo>
                  <a:pt x="1777841" y="2492216"/>
                  <a:pt x="1769269" y="2489359"/>
                  <a:pt x="1769269" y="2485549"/>
                </a:cubicBezTo>
                <a:cubicBezTo>
                  <a:pt x="1769269" y="2481739"/>
                  <a:pt x="1753076" y="2478881"/>
                  <a:pt x="1734026" y="2478881"/>
                </a:cubicBezTo>
                <a:cubicBezTo>
                  <a:pt x="1714976" y="2478881"/>
                  <a:pt x="1698784" y="2481739"/>
                  <a:pt x="1698784" y="2485549"/>
                </a:cubicBezTo>
                <a:cubicBezTo>
                  <a:pt x="1698784" y="2489359"/>
                  <a:pt x="1689259" y="2492216"/>
                  <a:pt x="1677829" y="2492216"/>
                </a:cubicBezTo>
                <a:lnTo>
                  <a:pt x="1656874" y="2492216"/>
                </a:lnTo>
                <a:lnTo>
                  <a:pt x="1645444" y="2441734"/>
                </a:lnTo>
                <a:cubicBezTo>
                  <a:pt x="1638776" y="2414111"/>
                  <a:pt x="1635919" y="2382679"/>
                  <a:pt x="1637824" y="2373154"/>
                </a:cubicBezTo>
                <a:cubicBezTo>
                  <a:pt x="1644491" y="2342674"/>
                  <a:pt x="1660684" y="2322671"/>
                  <a:pt x="1679734" y="2322671"/>
                </a:cubicBezTo>
                <a:cubicBezTo>
                  <a:pt x="1703546" y="2322671"/>
                  <a:pt x="1723549" y="2300764"/>
                  <a:pt x="1714024" y="2285524"/>
                </a:cubicBezTo>
                <a:cubicBezTo>
                  <a:pt x="1708309" y="2276951"/>
                  <a:pt x="1708309" y="2272189"/>
                  <a:pt x="1714976" y="2266474"/>
                </a:cubicBezTo>
                <a:cubicBezTo>
                  <a:pt x="1719739" y="2262664"/>
                  <a:pt x="1725454" y="2238851"/>
                  <a:pt x="1727359" y="2211229"/>
                </a:cubicBezTo>
                <a:cubicBezTo>
                  <a:pt x="1729264" y="2184559"/>
                  <a:pt x="1735931" y="2151221"/>
                  <a:pt x="1740694" y="2137886"/>
                </a:cubicBezTo>
                <a:cubicBezTo>
                  <a:pt x="1745456" y="2124551"/>
                  <a:pt x="1758791" y="2081689"/>
                  <a:pt x="1769269" y="2043589"/>
                </a:cubicBezTo>
                <a:cubicBezTo>
                  <a:pt x="1795939" y="1952149"/>
                  <a:pt x="1851184" y="1773079"/>
                  <a:pt x="1862614" y="1745456"/>
                </a:cubicBezTo>
                <a:lnTo>
                  <a:pt x="1872139" y="1724501"/>
                </a:lnTo>
                <a:lnTo>
                  <a:pt x="1872139" y="1724501"/>
                </a:lnTo>
                <a:close/>
                <a:moveTo>
                  <a:pt x="3807619" y="1812131"/>
                </a:moveTo>
                <a:lnTo>
                  <a:pt x="3807619" y="1901666"/>
                </a:lnTo>
                <a:cubicBezTo>
                  <a:pt x="3807619" y="1987391"/>
                  <a:pt x="3808571" y="1992154"/>
                  <a:pt x="3826669" y="2027396"/>
                </a:cubicBezTo>
                <a:cubicBezTo>
                  <a:pt x="3851434" y="2075021"/>
                  <a:pt x="3866674" y="2197894"/>
                  <a:pt x="3851434" y="2227421"/>
                </a:cubicBezTo>
                <a:cubicBezTo>
                  <a:pt x="3837146" y="2255044"/>
                  <a:pt x="3832384" y="2284571"/>
                  <a:pt x="3840956" y="2289334"/>
                </a:cubicBezTo>
                <a:cubicBezTo>
                  <a:pt x="3845719" y="2292191"/>
                  <a:pt x="3842861" y="2296001"/>
                  <a:pt x="3833336" y="2300764"/>
                </a:cubicBezTo>
                <a:cubicBezTo>
                  <a:pt x="3809524" y="2312194"/>
                  <a:pt x="3810476" y="2328386"/>
                  <a:pt x="3837146" y="2339816"/>
                </a:cubicBezTo>
                <a:cubicBezTo>
                  <a:pt x="3849529" y="2344579"/>
                  <a:pt x="3867626" y="2349341"/>
                  <a:pt x="3876199" y="2349341"/>
                </a:cubicBezTo>
                <a:cubicBezTo>
                  <a:pt x="3895249" y="2349341"/>
                  <a:pt x="3895249" y="2349341"/>
                  <a:pt x="3882866" y="2390299"/>
                </a:cubicBezTo>
                <a:cubicBezTo>
                  <a:pt x="3878104" y="2407444"/>
                  <a:pt x="3872389" y="2437924"/>
                  <a:pt x="3870484" y="2458879"/>
                </a:cubicBezTo>
                <a:cubicBezTo>
                  <a:pt x="3868579" y="2478881"/>
                  <a:pt x="3862864" y="2499836"/>
                  <a:pt x="3859054" y="2504599"/>
                </a:cubicBezTo>
                <a:cubicBezTo>
                  <a:pt x="3852386" y="2513171"/>
                  <a:pt x="3844766" y="2515076"/>
                  <a:pt x="3840004" y="2510314"/>
                </a:cubicBezTo>
                <a:cubicBezTo>
                  <a:pt x="3837146" y="2507456"/>
                  <a:pt x="3777139" y="2502694"/>
                  <a:pt x="3654266" y="2496026"/>
                </a:cubicBezTo>
                <a:lnTo>
                  <a:pt x="3579971" y="2492216"/>
                </a:lnTo>
                <a:lnTo>
                  <a:pt x="3570446" y="2459831"/>
                </a:lnTo>
                <a:cubicBezTo>
                  <a:pt x="3565684" y="2442686"/>
                  <a:pt x="3562826" y="2417921"/>
                  <a:pt x="3563779" y="2404586"/>
                </a:cubicBezTo>
                <a:cubicBezTo>
                  <a:pt x="3566636" y="2382679"/>
                  <a:pt x="3567589" y="2381726"/>
                  <a:pt x="3598069" y="2377916"/>
                </a:cubicBezTo>
                <a:cubicBezTo>
                  <a:pt x="3619024" y="2375059"/>
                  <a:pt x="3631406" y="2369344"/>
                  <a:pt x="3635216" y="2362676"/>
                </a:cubicBezTo>
                <a:cubicBezTo>
                  <a:pt x="3641884" y="2350294"/>
                  <a:pt x="3638074" y="2326481"/>
                  <a:pt x="3627596" y="2313146"/>
                </a:cubicBezTo>
                <a:cubicBezTo>
                  <a:pt x="3623786" y="2307431"/>
                  <a:pt x="3623786" y="2305526"/>
                  <a:pt x="3628549" y="2305526"/>
                </a:cubicBezTo>
                <a:cubicBezTo>
                  <a:pt x="3639026" y="2305526"/>
                  <a:pt x="3637121" y="2274094"/>
                  <a:pt x="3626644" y="2247424"/>
                </a:cubicBezTo>
                <a:cubicBezTo>
                  <a:pt x="3616166" y="2221706"/>
                  <a:pt x="3619024" y="2206466"/>
                  <a:pt x="3651409" y="2123599"/>
                </a:cubicBezTo>
                <a:cubicBezTo>
                  <a:pt x="3662839" y="2094071"/>
                  <a:pt x="3676174" y="2055971"/>
                  <a:pt x="3680936" y="2038826"/>
                </a:cubicBezTo>
                <a:cubicBezTo>
                  <a:pt x="3685699" y="2020729"/>
                  <a:pt x="3700939" y="1992154"/>
                  <a:pt x="3718084" y="1970246"/>
                </a:cubicBezTo>
                <a:cubicBezTo>
                  <a:pt x="3734276" y="1949291"/>
                  <a:pt x="3760946" y="1905476"/>
                  <a:pt x="3777139" y="1873091"/>
                </a:cubicBezTo>
                <a:lnTo>
                  <a:pt x="3807619" y="1812131"/>
                </a:lnTo>
                <a:lnTo>
                  <a:pt x="3807619" y="1812131"/>
                </a:lnTo>
                <a:close/>
                <a:moveTo>
                  <a:pt x="4662964" y="1883569"/>
                </a:moveTo>
                <a:lnTo>
                  <a:pt x="4677251" y="1935004"/>
                </a:lnTo>
                <a:cubicBezTo>
                  <a:pt x="4684872" y="1963579"/>
                  <a:pt x="4706779" y="2022634"/>
                  <a:pt x="4725829" y="2066449"/>
                </a:cubicBezTo>
                <a:cubicBezTo>
                  <a:pt x="4744879" y="2110264"/>
                  <a:pt x="4762024" y="2159794"/>
                  <a:pt x="4764881" y="2176939"/>
                </a:cubicBezTo>
                <a:cubicBezTo>
                  <a:pt x="4769644" y="2213134"/>
                  <a:pt x="4782979" y="2255044"/>
                  <a:pt x="4801076" y="2289334"/>
                </a:cubicBezTo>
                <a:cubicBezTo>
                  <a:pt x="4810601" y="2307431"/>
                  <a:pt x="4814412" y="2326481"/>
                  <a:pt x="4814412" y="2359819"/>
                </a:cubicBezTo>
                <a:cubicBezTo>
                  <a:pt x="4814412" y="2384584"/>
                  <a:pt x="4816316" y="2406491"/>
                  <a:pt x="4819174" y="2409349"/>
                </a:cubicBezTo>
                <a:cubicBezTo>
                  <a:pt x="4822031" y="2412206"/>
                  <a:pt x="4823937" y="2419826"/>
                  <a:pt x="4823937" y="2426494"/>
                </a:cubicBezTo>
                <a:cubicBezTo>
                  <a:pt x="4823937" y="2436019"/>
                  <a:pt x="4822031" y="2436971"/>
                  <a:pt x="4815364" y="2432209"/>
                </a:cubicBezTo>
                <a:cubicBezTo>
                  <a:pt x="4810601" y="2428399"/>
                  <a:pt x="4804887" y="2427446"/>
                  <a:pt x="4802981" y="2429351"/>
                </a:cubicBezTo>
                <a:cubicBezTo>
                  <a:pt x="4801076" y="2431256"/>
                  <a:pt x="4794409" y="2429351"/>
                  <a:pt x="4788694" y="2424589"/>
                </a:cubicBezTo>
                <a:cubicBezTo>
                  <a:pt x="4780122" y="2417921"/>
                  <a:pt x="4777264" y="2417921"/>
                  <a:pt x="4768691" y="2427446"/>
                </a:cubicBezTo>
                <a:cubicBezTo>
                  <a:pt x="4759166" y="2436971"/>
                  <a:pt x="4759166" y="2437924"/>
                  <a:pt x="4781074" y="2437924"/>
                </a:cubicBezTo>
                <a:cubicBezTo>
                  <a:pt x="4815364" y="2437924"/>
                  <a:pt x="4822984" y="2442686"/>
                  <a:pt x="4819174" y="2459831"/>
                </a:cubicBezTo>
                <a:cubicBezTo>
                  <a:pt x="4817269" y="2468404"/>
                  <a:pt x="4813459" y="2475071"/>
                  <a:pt x="4810601" y="2475071"/>
                </a:cubicBezTo>
                <a:cubicBezTo>
                  <a:pt x="4807744" y="2475071"/>
                  <a:pt x="4807744" y="2481739"/>
                  <a:pt x="4810601" y="2489359"/>
                </a:cubicBezTo>
                <a:cubicBezTo>
                  <a:pt x="4815364" y="2502694"/>
                  <a:pt x="4814412" y="2503646"/>
                  <a:pt x="4795362" y="2501741"/>
                </a:cubicBezTo>
                <a:cubicBezTo>
                  <a:pt x="4775359" y="2499836"/>
                  <a:pt x="4774406" y="2499836"/>
                  <a:pt x="4778216" y="2516029"/>
                </a:cubicBezTo>
                <a:cubicBezTo>
                  <a:pt x="4781074" y="2528411"/>
                  <a:pt x="4779169" y="2532221"/>
                  <a:pt x="4772501" y="2530316"/>
                </a:cubicBezTo>
                <a:cubicBezTo>
                  <a:pt x="4767739" y="2528411"/>
                  <a:pt x="4763929" y="2520791"/>
                  <a:pt x="4763929" y="2514124"/>
                </a:cubicBezTo>
                <a:cubicBezTo>
                  <a:pt x="4764881" y="2499836"/>
                  <a:pt x="4757262" y="2496026"/>
                  <a:pt x="4750594" y="2506504"/>
                </a:cubicBezTo>
                <a:cubicBezTo>
                  <a:pt x="4747737" y="2511266"/>
                  <a:pt x="4722019" y="2510314"/>
                  <a:pt x="4719162" y="2505551"/>
                </a:cubicBezTo>
                <a:cubicBezTo>
                  <a:pt x="4693444" y="2463641"/>
                  <a:pt x="4682966" y="2458879"/>
                  <a:pt x="4699159" y="2497931"/>
                </a:cubicBezTo>
                <a:cubicBezTo>
                  <a:pt x="4708684" y="2519839"/>
                  <a:pt x="4708684" y="2520791"/>
                  <a:pt x="4698206" y="2516981"/>
                </a:cubicBezTo>
                <a:cubicBezTo>
                  <a:pt x="4671537" y="2506504"/>
                  <a:pt x="4662012" y="2505551"/>
                  <a:pt x="4667726" y="2514124"/>
                </a:cubicBezTo>
                <a:cubicBezTo>
                  <a:pt x="4670584" y="2518886"/>
                  <a:pt x="4677251" y="2527459"/>
                  <a:pt x="4682966" y="2534126"/>
                </a:cubicBezTo>
                <a:cubicBezTo>
                  <a:pt x="4688681" y="2539841"/>
                  <a:pt x="4691539" y="2545556"/>
                  <a:pt x="4689634" y="2545556"/>
                </a:cubicBezTo>
                <a:cubicBezTo>
                  <a:pt x="4687729" y="2545556"/>
                  <a:pt x="4682014" y="2540794"/>
                  <a:pt x="4675347" y="2534126"/>
                </a:cubicBezTo>
                <a:cubicBezTo>
                  <a:pt x="4665822" y="2525554"/>
                  <a:pt x="4662964" y="2524601"/>
                  <a:pt x="4659154" y="2531269"/>
                </a:cubicBezTo>
                <a:cubicBezTo>
                  <a:pt x="4655344" y="2537936"/>
                  <a:pt x="4650581" y="2537936"/>
                  <a:pt x="4640104" y="2533174"/>
                </a:cubicBezTo>
                <a:cubicBezTo>
                  <a:pt x="4632484" y="2529364"/>
                  <a:pt x="4621054" y="2528411"/>
                  <a:pt x="4612481" y="2531269"/>
                </a:cubicBezTo>
                <a:cubicBezTo>
                  <a:pt x="4603909" y="2534126"/>
                  <a:pt x="4593431" y="2536031"/>
                  <a:pt x="4587716" y="2535079"/>
                </a:cubicBezTo>
                <a:cubicBezTo>
                  <a:pt x="4582001" y="2534126"/>
                  <a:pt x="4573429" y="2534126"/>
                  <a:pt x="4567714" y="2533174"/>
                </a:cubicBezTo>
                <a:cubicBezTo>
                  <a:pt x="4559141" y="2532221"/>
                  <a:pt x="4556284" y="2520791"/>
                  <a:pt x="4552474" y="2465546"/>
                </a:cubicBezTo>
                <a:cubicBezTo>
                  <a:pt x="4548664" y="2414111"/>
                  <a:pt x="4549616" y="2397919"/>
                  <a:pt x="4556284" y="2394109"/>
                </a:cubicBezTo>
                <a:cubicBezTo>
                  <a:pt x="4561047" y="2391251"/>
                  <a:pt x="4566762" y="2390299"/>
                  <a:pt x="4569619" y="2392204"/>
                </a:cubicBezTo>
                <a:cubicBezTo>
                  <a:pt x="4572476" y="2394109"/>
                  <a:pt x="4581049" y="2393156"/>
                  <a:pt x="4587716" y="2391251"/>
                </a:cubicBezTo>
                <a:cubicBezTo>
                  <a:pt x="4596289" y="2388394"/>
                  <a:pt x="4599147" y="2383631"/>
                  <a:pt x="4597241" y="2376011"/>
                </a:cubicBezTo>
                <a:cubicBezTo>
                  <a:pt x="4595337" y="2369344"/>
                  <a:pt x="4596289" y="2362676"/>
                  <a:pt x="4600099" y="2360771"/>
                </a:cubicBezTo>
                <a:cubicBezTo>
                  <a:pt x="4603909" y="2357914"/>
                  <a:pt x="4604862" y="2351246"/>
                  <a:pt x="4601051" y="2342674"/>
                </a:cubicBezTo>
                <a:cubicBezTo>
                  <a:pt x="4590574" y="2316004"/>
                  <a:pt x="4586764" y="2246471"/>
                  <a:pt x="4593431" y="2224564"/>
                </a:cubicBezTo>
                <a:cubicBezTo>
                  <a:pt x="4597241" y="2213134"/>
                  <a:pt x="4602004" y="2161699"/>
                  <a:pt x="4602956" y="2110264"/>
                </a:cubicBezTo>
                <a:cubicBezTo>
                  <a:pt x="4604862" y="2033111"/>
                  <a:pt x="4608672" y="2012156"/>
                  <a:pt x="4619149" y="1991201"/>
                </a:cubicBezTo>
                <a:cubicBezTo>
                  <a:pt x="4625816" y="1976914"/>
                  <a:pt x="4639151" y="1947386"/>
                  <a:pt x="4646772" y="1925479"/>
                </a:cubicBezTo>
                <a:lnTo>
                  <a:pt x="4662964" y="1883569"/>
                </a:lnTo>
                <a:lnTo>
                  <a:pt x="4662964" y="1883569"/>
                </a:lnTo>
                <a:close/>
                <a:moveTo>
                  <a:pt x="5953601" y="2255044"/>
                </a:moveTo>
                <a:cubicBezTo>
                  <a:pt x="5954554" y="2255044"/>
                  <a:pt x="5954554" y="2256949"/>
                  <a:pt x="5954554" y="2260759"/>
                </a:cubicBezTo>
                <a:cubicBezTo>
                  <a:pt x="5954554" y="2267426"/>
                  <a:pt x="5956459" y="2267426"/>
                  <a:pt x="5963126" y="2258854"/>
                </a:cubicBezTo>
                <a:cubicBezTo>
                  <a:pt x="5969794" y="2250281"/>
                  <a:pt x="5970746" y="2254091"/>
                  <a:pt x="5968842" y="2285524"/>
                </a:cubicBezTo>
                <a:cubicBezTo>
                  <a:pt x="5966937" y="2318861"/>
                  <a:pt x="5967889" y="2324576"/>
                  <a:pt x="5983129" y="2337911"/>
                </a:cubicBezTo>
                <a:cubicBezTo>
                  <a:pt x="5997417" y="2350294"/>
                  <a:pt x="5999321" y="2357914"/>
                  <a:pt x="5999321" y="2388394"/>
                </a:cubicBezTo>
                <a:cubicBezTo>
                  <a:pt x="5999321" y="2428399"/>
                  <a:pt x="5982176" y="2495074"/>
                  <a:pt x="5957412" y="2553176"/>
                </a:cubicBezTo>
                <a:lnTo>
                  <a:pt x="5940267" y="2592229"/>
                </a:lnTo>
                <a:lnTo>
                  <a:pt x="5905024" y="2594134"/>
                </a:lnTo>
                <a:cubicBezTo>
                  <a:pt x="5885974" y="2595086"/>
                  <a:pt x="5865971" y="2594134"/>
                  <a:pt x="5859304" y="2592229"/>
                </a:cubicBezTo>
                <a:cubicBezTo>
                  <a:pt x="5853589" y="2590324"/>
                  <a:pt x="5845017" y="2591276"/>
                  <a:pt x="5840254" y="2595086"/>
                </a:cubicBezTo>
                <a:cubicBezTo>
                  <a:pt x="5835492" y="2598896"/>
                  <a:pt x="5832634" y="2598896"/>
                  <a:pt x="5832634" y="2596039"/>
                </a:cubicBezTo>
                <a:cubicBezTo>
                  <a:pt x="5832634" y="2593181"/>
                  <a:pt x="5797392" y="2590324"/>
                  <a:pt x="5754529" y="2591276"/>
                </a:cubicBezTo>
                <a:cubicBezTo>
                  <a:pt x="5711667" y="2591276"/>
                  <a:pt x="5652612" y="2590324"/>
                  <a:pt x="5624037" y="2588419"/>
                </a:cubicBezTo>
                <a:cubicBezTo>
                  <a:pt x="5571649" y="2585561"/>
                  <a:pt x="5571649" y="2585561"/>
                  <a:pt x="5571649" y="2568416"/>
                </a:cubicBezTo>
                <a:cubicBezTo>
                  <a:pt x="5571649" y="2554129"/>
                  <a:pt x="5588794" y="2524601"/>
                  <a:pt x="5604034" y="2512219"/>
                </a:cubicBezTo>
                <a:cubicBezTo>
                  <a:pt x="5612606" y="2505551"/>
                  <a:pt x="5609749" y="2451259"/>
                  <a:pt x="5601176" y="2434114"/>
                </a:cubicBezTo>
                <a:cubicBezTo>
                  <a:pt x="5595462" y="2424589"/>
                  <a:pt x="5593556" y="2413159"/>
                  <a:pt x="5595462" y="2410301"/>
                </a:cubicBezTo>
                <a:cubicBezTo>
                  <a:pt x="5597367" y="2406491"/>
                  <a:pt x="5596414" y="2405539"/>
                  <a:pt x="5592604" y="2407444"/>
                </a:cubicBezTo>
                <a:cubicBezTo>
                  <a:pt x="5586889" y="2411254"/>
                  <a:pt x="5574506" y="2394109"/>
                  <a:pt x="5579269" y="2389346"/>
                </a:cubicBezTo>
                <a:cubicBezTo>
                  <a:pt x="5580221" y="2388394"/>
                  <a:pt x="5608796" y="2386489"/>
                  <a:pt x="5642134" y="2383631"/>
                </a:cubicBezTo>
                <a:cubicBezTo>
                  <a:pt x="5675471" y="2381726"/>
                  <a:pt x="5715476" y="2377916"/>
                  <a:pt x="5731669" y="2376011"/>
                </a:cubicBezTo>
                <a:cubicBezTo>
                  <a:pt x="5766912" y="2371249"/>
                  <a:pt x="5844064" y="2329339"/>
                  <a:pt x="5885021" y="2291239"/>
                </a:cubicBezTo>
                <a:cubicBezTo>
                  <a:pt x="5894546" y="2281714"/>
                  <a:pt x="5897404" y="2281714"/>
                  <a:pt x="5904071" y="2289334"/>
                </a:cubicBezTo>
                <a:cubicBezTo>
                  <a:pt x="5911692" y="2298859"/>
                  <a:pt x="5924074" y="2301716"/>
                  <a:pt x="5922169" y="2294096"/>
                </a:cubicBezTo>
                <a:cubicBezTo>
                  <a:pt x="5919312" y="2283619"/>
                  <a:pt x="5930742" y="2261711"/>
                  <a:pt x="5937409" y="2264569"/>
                </a:cubicBezTo>
                <a:cubicBezTo>
                  <a:pt x="5941219" y="2266474"/>
                  <a:pt x="5946934" y="2264569"/>
                  <a:pt x="5949792" y="2259806"/>
                </a:cubicBezTo>
                <a:cubicBezTo>
                  <a:pt x="5951696" y="2256949"/>
                  <a:pt x="5952649" y="2255044"/>
                  <a:pt x="5953601" y="2255044"/>
                </a:cubicBezTo>
                <a:lnTo>
                  <a:pt x="5953601" y="2255044"/>
                </a:lnTo>
                <a:close/>
                <a:moveTo>
                  <a:pt x="5207794" y="2317909"/>
                </a:moveTo>
                <a:cubicBezTo>
                  <a:pt x="5211604" y="2317909"/>
                  <a:pt x="5214462" y="2320766"/>
                  <a:pt x="5214462" y="2324576"/>
                </a:cubicBezTo>
                <a:cubicBezTo>
                  <a:pt x="5214462" y="2328386"/>
                  <a:pt x="5211604" y="2331244"/>
                  <a:pt x="5207794" y="2331244"/>
                </a:cubicBezTo>
                <a:cubicBezTo>
                  <a:pt x="5203984" y="2331244"/>
                  <a:pt x="5201126" y="2328386"/>
                  <a:pt x="5201126" y="2324576"/>
                </a:cubicBezTo>
                <a:cubicBezTo>
                  <a:pt x="5201126" y="2320766"/>
                  <a:pt x="5203984" y="2317909"/>
                  <a:pt x="5207794" y="2317909"/>
                </a:cubicBezTo>
                <a:close/>
                <a:moveTo>
                  <a:pt x="715804" y="2336006"/>
                </a:moveTo>
                <a:lnTo>
                  <a:pt x="796766" y="2336006"/>
                </a:lnTo>
                <a:lnTo>
                  <a:pt x="794861" y="2362676"/>
                </a:lnTo>
                <a:cubicBezTo>
                  <a:pt x="793909" y="2377916"/>
                  <a:pt x="789146" y="2401729"/>
                  <a:pt x="783431" y="2417921"/>
                </a:cubicBezTo>
                <a:cubicBezTo>
                  <a:pt x="777716" y="2433161"/>
                  <a:pt x="772954" y="2455069"/>
                  <a:pt x="772954" y="2465546"/>
                </a:cubicBezTo>
                <a:lnTo>
                  <a:pt x="772954" y="2485549"/>
                </a:lnTo>
                <a:lnTo>
                  <a:pt x="709136" y="2485549"/>
                </a:lnTo>
                <a:lnTo>
                  <a:pt x="645319" y="2486501"/>
                </a:lnTo>
                <a:lnTo>
                  <a:pt x="645319" y="2464594"/>
                </a:lnTo>
                <a:cubicBezTo>
                  <a:pt x="645319" y="2448401"/>
                  <a:pt x="651034" y="2436971"/>
                  <a:pt x="667226" y="2418874"/>
                </a:cubicBezTo>
                <a:cubicBezTo>
                  <a:pt x="679609" y="2405539"/>
                  <a:pt x="694849" y="2381726"/>
                  <a:pt x="702469" y="2365534"/>
                </a:cubicBezTo>
                <a:lnTo>
                  <a:pt x="715804" y="2336006"/>
                </a:lnTo>
                <a:lnTo>
                  <a:pt x="715804" y="2336006"/>
                </a:lnTo>
                <a:close/>
                <a:moveTo>
                  <a:pt x="5198269" y="2336006"/>
                </a:moveTo>
                <a:cubicBezTo>
                  <a:pt x="5200174" y="2336006"/>
                  <a:pt x="5201126" y="2338864"/>
                  <a:pt x="5201126" y="2342674"/>
                </a:cubicBezTo>
                <a:cubicBezTo>
                  <a:pt x="5201126" y="2346484"/>
                  <a:pt x="5198269" y="2349341"/>
                  <a:pt x="5194459" y="2349341"/>
                </a:cubicBezTo>
                <a:cubicBezTo>
                  <a:pt x="5190649" y="2349341"/>
                  <a:pt x="5189696" y="2346484"/>
                  <a:pt x="5191601" y="2342674"/>
                </a:cubicBezTo>
                <a:cubicBezTo>
                  <a:pt x="5193506" y="2338864"/>
                  <a:pt x="5196364" y="2336006"/>
                  <a:pt x="5198269" y="2336006"/>
                </a:cubicBezTo>
                <a:close/>
                <a:moveTo>
                  <a:pt x="5377339" y="2346484"/>
                </a:moveTo>
                <a:lnTo>
                  <a:pt x="5382101" y="2363629"/>
                </a:lnTo>
                <a:cubicBezTo>
                  <a:pt x="5384006" y="2373154"/>
                  <a:pt x="5390674" y="2380774"/>
                  <a:pt x="5396389" y="2380774"/>
                </a:cubicBezTo>
                <a:cubicBezTo>
                  <a:pt x="5404962" y="2380774"/>
                  <a:pt x="5475446" y="2427446"/>
                  <a:pt x="5475446" y="2433161"/>
                </a:cubicBezTo>
                <a:cubicBezTo>
                  <a:pt x="5475446" y="2434114"/>
                  <a:pt x="5470684" y="2447449"/>
                  <a:pt x="5464969" y="2462689"/>
                </a:cubicBezTo>
                <a:cubicBezTo>
                  <a:pt x="5459254" y="2477929"/>
                  <a:pt x="5453539" y="2494121"/>
                  <a:pt x="5452587" y="2499836"/>
                </a:cubicBezTo>
                <a:cubicBezTo>
                  <a:pt x="5443062" y="2536031"/>
                  <a:pt x="5437346" y="2547461"/>
                  <a:pt x="5426869" y="2553176"/>
                </a:cubicBezTo>
                <a:cubicBezTo>
                  <a:pt x="5419249" y="2556986"/>
                  <a:pt x="5415439" y="2564606"/>
                  <a:pt x="5416392" y="2571274"/>
                </a:cubicBezTo>
                <a:cubicBezTo>
                  <a:pt x="5418296" y="2581751"/>
                  <a:pt x="5414487" y="2582704"/>
                  <a:pt x="5379244" y="2580799"/>
                </a:cubicBezTo>
                <a:cubicBezTo>
                  <a:pt x="5339239" y="2578894"/>
                  <a:pt x="5317331" y="2571274"/>
                  <a:pt x="5333524" y="2565559"/>
                </a:cubicBezTo>
                <a:cubicBezTo>
                  <a:pt x="5338287" y="2563654"/>
                  <a:pt x="5344954" y="2558891"/>
                  <a:pt x="5349717" y="2555081"/>
                </a:cubicBezTo>
                <a:cubicBezTo>
                  <a:pt x="5354479" y="2551271"/>
                  <a:pt x="5362099" y="2545556"/>
                  <a:pt x="5368767" y="2543651"/>
                </a:cubicBezTo>
                <a:cubicBezTo>
                  <a:pt x="5374481" y="2541746"/>
                  <a:pt x="5380196" y="2533174"/>
                  <a:pt x="5380196" y="2525554"/>
                </a:cubicBezTo>
                <a:cubicBezTo>
                  <a:pt x="5380196" y="2517934"/>
                  <a:pt x="5382101" y="2513171"/>
                  <a:pt x="5384006" y="2516029"/>
                </a:cubicBezTo>
                <a:cubicBezTo>
                  <a:pt x="5385912" y="2517934"/>
                  <a:pt x="5394484" y="2506504"/>
                  <a:pt x="5403056" y="2490311"/>
                </a:cubicBezTo>
                <a:cubicBezTo>
                  <a:pt x="5421154" y="2455069"/>
                  <a:pt x="5421154" y="2457926"/>
                  <a:pt x="5408771" y="2457926"/>
                </a:cubicBezTo>
                <a:cubicBezTo>
                  <a:pt x="5404009" y="2457926"/>
                  <a:pt x="5396389" y="2463641"/>
                  <a:pt x="5392579" y="2470309"/>
                </a:cubicBezTo>
                <a:cubicBezTo>
                  <a:pt x="5384006" y="2485549"/>
                  <a:pt x="5364956" y="2486501"/>
                  <a:pt x="5353526" y="2473166"/>
                </a:cubicBezTo>
                <a:cubicBezTo>
                  <a:pt x="5346859" y="2465546"/>
                  <a:pt x="5346859" y="2460784"/>
                  <a:pt x="5353526" y="2450306"/>
                </a:cubicBezTo>
                <a:cubicBezTo>
                  <a:pt x="5359242" y="2441734"/>
                  <a:pt x="5359242" y="2436019"/>
                  <a:pt x="5354479" y="2431256"/>
                </a:cubicBezTo>
                <a:cubicBezTo>
                  <a:pt x="5349717" y="2426494"/>
                  <a:pt x="5353526" y="2420779"/>
                  <a:pt x="5366862" y="2413159"/>
                </a:cubicBezTo>
                <a:cubicBezTo>
                  <a:pt x="5377339" y="2406491"/>
                  <a:pt x="5385912" y="2398871"/>
                  <a:pt x="5385912" y="2395061"/>
                </a:cubicBezTo>
                <a:cubicBezTo>
                  <a:pt x="5385912" y="2386489"/>
                  <a:pt x="5377339" y="2386489"/>
                  <a:pt x="5367814" y="2396014"/>
                </a:cubicBezTo>
                <a:cubicBezTo>
                  <a:pt x="5359242" y="2404586"/>
                  <a:pt x="5361146" y="2391251"/>
                  <a:pt x="5371624" y="2363629"/>
                </a:cubicBezTo>
                <a:lnTo>
                  <a:pt x="5377339" y="2346484"/>
                </a:lnTo>
                <a:lnTo>
                  <a:pt x="5377339" y="2346484"/>
                </a:lnTo>
                <a:close/>
                <a:moveTo>
                  <a:pt x="5022056" y="2405539"/>
                </a:moveTo>
                <a:cubicBezTo>
                  <a:pt x="5025867" y="2405539"/>
                  <a:pt x="5028724" y="2408396"/>
                  <a:pt x="5028724" y="2412206"/>
                </a:cubicBezTo>
                <a:cubicBezTo>
                  <a:pt x="5028724" y="2416016"/>
                  <a:pt x="5027771" y="2418874"/>
                  <a:pt x="5025867" y="2418874"/>
                </a:cubicBezTo>
                <a:cubicBezTo>
                  <a:pt x="5023962" y="2418874"/>
                  <a:pt x="5021104" y="2416016"/>
                  <a:pt x="5019199" y="2412206"/>
                </a:cubicBezTo>
                <a:cubicBezTo>
                  <a:pt x="5016342" y="2408396"/>
                  <a:pt x="5018246" y="2405539"/>
                  <a:pt x="5022056" y="2405539"/>
                </a:cubicBezTo>
                <a:close/>
                <a:moveTo>
                  <a:pt x="3045619" y="2445544"/>
                </a:moveTo>
                <a:cubicBezTo>
                  <a:pt x="3044666" y="2445544"/>
                  <a:pt x="3043714" y="2447449"/>
                  <a:pt x="3045619" y="2449354"/>
                </a:cubicBezTo>
                <a:cubicBezTo>
                  <a:pt x="3047524" y="2453164"/>
                  <a:pt x="3052286" y="2456021"/>
                  <a:pt x="3055144" y="2456021"/>
                </a:cubicBezTo>
                <a:cubicBezTo>
                  <a:pt x="3064669" y="2456021"/>
                  <a:pt x="3061811" y="2451259"/>
                  <a:pt x="3051334" y="2447449"/>
                </a:cubicBezTo>
                <a:cubicBezTo>
                  <a:pt x="3050381" y="2446496"/>
                  <a:pt x="3048476" y="2446496"/>
                  <a:pt x="3047524" y="2446496"/>
                </a:cubicBezTo>
                <a:cubicBezTo>
                  <a:pt x="3046571" y="2445544"/>
                  <a:pt x="3045619" y="2445544"/>
                  <a:pt x="3045619" y="2445544"/>
                </a:cubicBezTo>
                <a:lnTo>
                  <a:pt x="3045619" y="2445544"/>
                </a:lnTo>
                <a:close/>
                <a:moveTo>
                  <a:pt x="5132546" y="2463641"/>
                </a:moveTo>
                <a:cubicBezTo>
                  <a:pt x="5133499" y="2462689"/>
                  <a:pt x="5135404" y="2463641"/>
                  <a:pt x="5137309" y="2464594"/>
                </a:cubicBezTo>
                <a:cubicBezTo>
                  <a:pt x="5141119" y="2466499"/>
                  <a:pt x="5143976" y="2469356"/>
                  <a:pt x="5143976" y="2471261"/>
                </a:cubicBezTo>
                <a:cubicBezTo>
                  <a:pt x="5143976" y="2473166"/>
                  <a:pt x="5141119" y="2474119"/>
                  <a:pt x="5137309" y="2474119"/>
                </a:cubicBezTo>
                <a:cubicBezTo>
                  <a:pt x="5133499" y="2474119"/>
                  <a:pt x="5130642" y="2471261"/>
                  <a:pt x="5130642" y="2467451"/>
                </a:cubicBezTo>
                <a:cubicBezTo>
                  <a:pt x="5130642" y="2465546"/>
                  <a:pt x="5131594" y="2464594"/>
                  <a:pt x="5132546" y="2463641"/>
                </a:cubicBezTo>
                <a:close/>
                <a:moveTo>
                  <a:pt x="4826794" y="2483644"/>
                </a:moveTo>
                <a:cubicBezTo>
                  <a:pt x="4827747" y="2483644"/>
                  <a:pt x="4830604" y="2483644"/>
                  <a:pt x="4835366" y="2485549"/>
                </a:cubicBezTo>
                <a:cubicBezTo>
                  <a:pt x="4842034" y="2487454"/>
                  <a:pt x="4853464" y="2495074"/>
                  <a:pt x="4860131" y="2501741"/>
                </a:cubicBezTo>
                <a:cubicBezTo>
                  <a:pt x="4869656" y="2513171"/>
                  <a:pt x="4870609" y="2514124"/>
                  <a:pt x="4861084" y="2511266"/>
                </a:cubicBezTo>
                <a:cubicBezTo>
                  <a:pt x="4855369" y="2509361"/>
                  <a:pt x="4846797" y="2511266"/>
                  <a:pt x="4842034" y="2515076"/>
                </a:cubicBezTo>
                <a:cubicBezTo>
                  <a:pt x="4835366" y="2520791"/>
                  <a:pt x="4835366" y="2520791"/>
                  <a:pt x="4838224" y="2514124"/>
                </a:cubicBezTo>
                <a:cubicBezTo>
                  <a:pt x="4841081" y="2509361"/>
                  <a:pt x="4838224" y="2500789"/>
                  <a:pt x="4832509" y="2494121"/>
                </a:cubicBezTo>
                <a:cubicBezTo>
                  <a:pt x="4827747" y="2486501"/>
                  <a:pt x="4824889" y="2483644"/>
                  <a:pt x="4826794" y="2483644"/>
                </a:cubicBezTo>
                <a:lnTo>
                  <a:pt x="4826794" y="2483644"/>
                </a:lnTo>
                <a:close/>
                <a:moveTo>
                  <a:pt x="4787741" y="2508409"/>
                </a:moveTo>
                <a:cubicBezTo>
                  <a:pt x="4789647" y="2508409"/>
                  <a:pt x="4793456" y="2509361"/>
                  <a:pt x="4798219" y="2512219"/>
                </a:cubicBezTo>
                <a:cubicBezTo>
                  <a:pt x="4804887" y="2516029"/>
                  <a:pt x="4810601" y="2522696"/>
                  <a:pt x="4810601" y="2528411"/>
                </a:cubicBezTo>
                <a:cubicBezTo>
                  <a:pt x="4810601" y="2541746"/>
                  <a:pt x="4799172" y="2539841"/>
                  <a:pt x="4791551" y="2525554"/>
                </a:cubicBezTo>
                <a:cubicBezTo>
                  <a:pt x="4785837" y="2514124"/>
                  <a:pt x="4784884" y="2508409"/>
                  <a:pt x="4787741" y="2508409"/>
                </a:cubicBezTo>
                <a:lnTo>
                  <a:pt x="4787741" y="2508409"/>
                </a:lnTo>
                <a:close/>
                <a:moveTo>
                  <a:pt x="4868704" y="2525554"/>
                </a:moveTo>
                <a:cubicBezTo>
                  <a:pt x="4870609" y="2525554"/>
                  <a:pt x="4872514" y="2526506"/>
                  <a:pt x="4873466" y="2527459"/>
                </a:cubicBezTo>
                <a:cubicBezTo>
                  <a:pt x="4875372" y="2529364"/>
                  <a:pt x="4871562" y="2531269"/>
                  <a:pt x="4864894" y="2530316"/>
                </a:cubicBezTo>
                <a:cubicBezTo>
                  <a:pt x="4857274" y="2530316"/>
                  <a:pt x="4856322" y="2528411"/>
                  <a:pt x="4861084" y="2526506"/>
                </a:cubicBezTo>
                <a:cubicBezTo>
                  <a:pt x="4863941" y="2525554"/>
                  <a:pt x="4865847" y="2525554"/>
                  <a:pt x="4868704" y="2525554"/>
                </a:cubicBezTo>
                <a:close/>
              </a:path>
            </a:pathLst>
          </a:custGeom>
          <a:solidFill>
            <a:schemeClr val="accent1"/>
          </a:solidFill>
          <a:ln w="9525" cap="flat">
            <a:noFill/>
            <a:prstDash val="solid"/>
            <a:miter/>
          </a:ln>
        </p:spPr>
        <p:txBody>
          <a:bodyPr rtlCol="0" anchor="ctr"/>
          <a:lstStyle/>
          <a:p>
            <a:endParaRPr lang="en-US"/>
          </a:p>
        </p:txBody>
      </p:sp>
      <p:sp>
        <p:nvSpPr>
          <p:cNvPr id="16" name="Freeform 44">
            <a:extLst>
              <a:ext uri="{FF2B5EF4-FFF2-40B4-BE49-F238E27FC236}">
                <a16:creationId xmlns:a16="http://schemas.microsoft.com/office/drawing/2014/main" xmlns="" id="{113BAA95-2DC4-4325-AF27-6FE0F94F44CB}"/>
              </a:ext>
            </a:extLst>
          </p:cNvPr>
          <p:cNvSpPr>
            <a:spLocks noEditPoints="1"/>
          </p:cNvSpPr>
          <p:nvPr/>
        </p:nvSpPr>
        <p:spPr bwMode="auto">
          <a:xfrm>
            <a:off x="7145847" y="6148798"/>
            <a:ext cx="503253" cy="635879"/>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50">
            <a:extLst>
              <a:ext uri="{FF2B5EF4-FFF2-40B4-BE49-F238E27FC236}">
                <a16:creationId xmlns:a16="http://schemas.microsoft.com/office/drawing/2014/main" xmlns="" id="{C3B43C55-61CA-431B-A201-4CFE2ABA38AC}"/>
              </a:ext>
            </a:extLst>
          </p:cNvPr>
          <p:cNvSpPr>
            <a:spLocks/>
          </p:cNvSpPr>
          <p:nvPr/>
        </p:nvSpPr>
        <p:spPr bwMode="auto">
          <a:xfrm>
            <a:off x="11989709" y="6387658"/>
            <a:ext cx="367609" cy="382052"/>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44">
            <a:extLst>
              <a:ext uri="{FF2B5EF4-FFF2-40B4-BE49-F238E27FC236}">
                <a16:creationId xmlns:a16="http://schemas.microsoft.com/office/drawing/2014/main" xmlns="" id="{6859D8C8-BC5D-4549-BAD5-F5A3DDE534ED}"/>
              </a:ext>
            </a:extLst>
          </p:cNvPr>
          <p:cNvSpPr>
            <a:spLocks noEditPoints="1"/>
          </p:cNvSpPr>
          <p:nvPr/>
        </p:nvSpPr>
        <p:spPr bwMode="auto">
          <a:xfrm>
            <a:off x="12316563" y="6133830"/>
            <a:ext cx="503253" cy="635879"/>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21" name="Freeform 50">
            <a:extLst>
              <a:ext uri="{FF2B5EF4-FFF2-40B4-BE49-F238E27FC236}">
                <a16:creationId xmlns:a16="http://schemas.microsoft.com/office/drawing/2014/main" xmlns="" id="{A23B723E-4655-4123-A5F7-7FE46DA75C8C}"/>
              </a:ext>
            </a:extLst>
          </p:cNvPr>
          <p:cNvSpPr>
            <a:spLocks/>
          </p:cNvSpPr>
          <p:nvPr/>
        </p:nvSpPr>
        <p:spPr bwMode="auto">
          <a:xfrm>
            <a:off x="11435404" y="6253222"/>
            <a:ext cx="503253" cy="523024"/>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22" name="Freeform 50">
            <a:extLst>
              <a:ext uri="{FF2B5EF4-FFF2-40B4-BE49-F238E27FC236}">
                <a16:creationId xmlns:a16="http://schemas.microsoft.com/office/drawing/2014/main" xmlns="" id="{17631119-A3DB-424B-A337-6CB5AF2205A1}"/>
              </a:ext>
            </a:extLst>
          </p:cNvPr>
          <p:cNvSpPr>
            <a:spLocks/>
          </p:cNvSpPr>
          <p:nvPr/>
        </p:nvSpPr>
        <p:spPr bwMode="auto">
          <a:xfrm>
            <a:off x="3765079" y="5871831"/>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31">
            <a:extLst>
              <a:ext uri="{FF2B5EF4-FFF2-40B4-BE49-F238E27FC236}">
                <a16:creationId xmlns:a16="http://schemas.microsoft.com/office/drawing/2014/main" xmlns="" id="{D33627AB-8B3A-4A71-9BD8-9FA76C40956D}"/>
              </a:ext>
            </a:extLst>
          </p:cNvPr>
          <p:cNvSpPr>
            <a:spLocks noChangeAspect="1"/>
          </p:cNvSpPr>
          <p:nvPr/>
        </p:nvSpPr>
        <p:spPr>
          <a:xfrm flipH="1">
            <a:off x="2303171" y="3112269"/>
            <a:ext cx="1353225" cy="923509"/>
          </a:xfrm>
          <a:custGeom>
            <a:avLst/>
            <a:gdLst/>
            <a:ahLst/>
            <a:cxnLst/>
            <a:rect l="l" t="t" r="r" b="b"/>
            <a:pathLst>
              <a:path w="4114619" h="3035027">
                <a:moveTo>
                  <a:pt x="1706623" y="964003"/>
                </a:moveTo>
                <a:cubicBezTo>
                  <a:pt x="1673002" y="964767"/>
                  <a:pt x="1638305" y="966867"/>
                  <a:pt x="1602517" y="970428"/>
                </a:cubicBezTo>
                <a:cubicBezTo>
                  <a:pt x="1003457" y="1065702"/>
                  <a:pt x="832535" y="1548487"/>
                  <a:pt x="834784" y="1813193"/>
                </a:cubicBezTo>
                <a:cubicBezTo>
                  <a:pt x="279249" y="1932729"/>
                  <a:pt x="246809" y="2324844"/>
                  <a:pt x="278530" y="2510899"/>
                </a:cubicBezTo>
                <a:cubicBezTo>
                  <a:pt x="357144" y="2907966"/>
                  <a:pt x="878476" y="3025951"/>
                  <a:pt x="1060528" y="3028220"/>
                </a:cubicBezTo>
                <a:lnTo>
                  <a:pt x="3365147" y="3035027"/>
                </a:lnTo>
                <a:cubicBezTo>
                  <a:pt x="3652018" y="3018010"/>
                  <a:pt x="3856137" y="2909101"/>
                  <a:pt x="4018881" y="2718507"/>
                </a:cubicBezTo>
                <a:cubicBezTo>
                  <a:pt x="4166453" y="2524512"/>
                  <a:pt x="4118326" y="2249189"/>
                  <a:pt x="4041606" y="2109953"/>
                </a:cubicBezTo>
                <a:cubicBezTo>
                  <a:pt x="3983031" y="2009644"/>
                  <a:pt x="3711620" y="1790446"/>
                  <a:pt x="3366010" y="1847712"/>
                </a:cubicBezTo>
                <a:cubicBezTo>
                  <a:pt x="3402670" y="1652995"/>
                  <a:pt x="3305111" y="1465798"/>
                  <a:pt x="3140917" y="1387281"/>
                </a:cubicBezTo>
                <a:cubicBezTo>
                  <a:pt x="2939269" y="1278394"/>
                  <a:pt x="2697755" y="1327745"/>
                  <a:pt x="2545756" y="1405314"/>
                </a:cubicBezTo>
                <a:cubicBezTo>
                  <a:pt x="2473349" y="1241523"/>
                  <a:pt x="2210948" y="952538"/>
                  <a:pt x="1706623" y="964003"/>
                </a:cubicBezTo>
                <a:close/>
                <a:moveTo>
                  <a:pt x="1291489" y="298"/>
                </a:moveTo>
                <a:cubicBezTo>
                  <a:pt x="1261262" y="985"/>
                  <a:pt x="1230068" y="2873"/>
                  <a:pt x="1197893" y="6075"/>
                </a:cubicBezTo>
                <a:cubicBezTo>
                  <a:pt x="659312" y="91730"/>
                  <a:pt x="505645" y="525775"/>
                  <a:pt x="507667" y="763758"/>
                </a:cubicBezTo>
                <a:cubicBezTo>
                  <a:pt x="8217" y="871226"/>
                  <a:pt x="-20949" y="1223755"/>
                  <a:pt x="7570" y="1391026"/>
                </a:cubicBezTo>
                <a:cubicBezTo>
                  <a:pt x="50640" y="1608564"/>
                  <a:pt x="241514" y="1732929"/>
                  <a:pt x="421358" y="1796630"/>
                </a:cubicBezTo>
                <a:cubicBezTo>
                  <a:pt x="490655" y="1763053"/>
                  <a:pt x="572067" y="1735693"/>
                  <a:pt x="666846" y="1715300"/>
                </a:cubicBezTo>
                <a:cubicBezTo>
                  <a:pt x="664284" y="1413784"/>
                  <a:pt x="858974" y="863866"/>
                  <a:pt x="1541336" y="755343"/>
                </a:cubicBezTo>
                <a:cubicBezTo>
                  <a:pt x="2193557" y="690442"/>
                  <a:pt x="2527763" y="1051697"/>
                  <a:pt x="2615736" y="1250702"/>
                </a:cubicBezTo>
                <a:cubicBezTo>
                  <a:pt x="2788871" y="1162348"/>
                  <a:pt x="3063969" y="1106134"/>
                  <a:pt x="3293657" y="1230163"/>
                </a:cubicBezTo>
                <a:cubicBezTo>
                  <a:pt x="3356880" y="1260396"/>
                  <a:pt x="3411430" y="1304775"/>
                  <a:pt x="3453316" y="1359656"/>
                </a:cubicBezTo>
                <a:cubicBezTo>
                  <a:pt x="3466700" y="1233986"/>
                  <a:pt x="3433709" y="1108535"/>
                  <a:pt x="3390743" y="1030558"/>
                </a:cubicBezTo>
                <a:cubicBezTo>
                  <a:pt x="3338082" y="940376"/>
                  <a:pt x="3094071" y="743307"/>
                  <a:pt x="2783352" y="794792"/>
                </a:cubicBezTo>
                <a:cubicBezTo>
                  <a:pt x="2816311" y="619733"/>
                  <a:pt x="2728601" y="451435"/>
                  <a:pt x="2580984" y="380845"/>
                </a:cubicBezTo>
                <a:cubicBezTo>
                  <a:pt x="2399693" y="282950"/>
                  <a:pt x="2182561" y="327319"/>
                  <a:pt x="2045907" y="397057"/>
                </a:cubicBezTo>
                <a:cubicBezTo>
                  <a:pt x="1980811" y="249801"/>
                  <a:pt x="1744899" y="-10010"/>
                  <a:pt x="1291489" y="29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5" name="Freeform 33">
            <a:extLst>
              <a:ext uri="{FF2B5EF4-FFF2-40B4-BE49-F238E27FC236}">
                <a16:creationId xmlns:a16="http://schemas.microsoft.com/office/drawing/2014/main" xmlns="" id="{B8B9C3A5-D24E-4D6D-A149-E127F66121A0}"/>
              </a:ext>
            </a:extLst>
          </p:cNvPr>
          <p:cNvSpPr>
            <a:spLocks noChangeAspect="1"/>
          </p:cNvSpPr>
          <p:nvPr/>
        </p:nvSpPr>
        <p:spPr>
          <a:xfrm>
            <a:off x="524719" y="4485691"/>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6" name="Freeform 33">
            <a:extLst>
              <a:ext uri="{FF2B5EF4-FFF2-40B4-BE49-F238E27FC236}">
                <a16:creationId xmlns:a16="http://schemas.microsoft.com/office/drawing/2014/main" xmlns="" id="{68A296FB-EEF9-4D1B-8899-E41E5BE1B49C}"/>
              </a:ext>
            </a:extLst>
          </p:cNvPr>
          <p:cNvSpPr>
            <a:spLocks noChangeAspect="1"/>
          </p:cNvSpPr>
          <p:nvPr/>
        </p:nvSpPr>
        <p:spPr>
          <a:xfrm>
            <a:off x="9729721" y="3976365"/>
            <a:ext cx="1308166" cy="71730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grpSp>
        <p:nvGrpSpPr>
          <p:cNvPr id="37" name="Group 36"/>
          <p:cNvGrpSpPr/>
          <p:nvPr/>
        </p:nvGrpSpPr>
        <p:grpSpPr>
          <a:xfrm>
            <a:off x="169683" y="5368231"/>
            <a:ext cx="1795196" cy="1531197"/>
            <a:chOff x="4307749" y="3561334"/>
            <a:chExt cx="1795196" cy="1531197"/>
          </a:xfrm>
        </p:grpSpPr>
        <p:pic>
          <p:nvPicPr>
            <p:cNvPr id="38" name="Graphic 64">
              <a:extLst>
                <a:ext uri="{FF2B5EF4-FFF2-40B4-BE49-F238E27FC236}">
                  <a16:creationId xmlns:a16="http://schemas.microsoft.com/office/drawing/2014/main" xmlns="" id="{9693EEBE-17C9-43D5-B556-0F97A9CCDC6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307749" y="3561334"/>
              <a:ext cx="820419" cy="1531197"/>
            </a:xfrm>
            <a:prstGeom prst="rect">
              <a:avLst/>
            </a:prstGeom>
          </p:spPr>
        </p:pic>
        <p:sp>
          <p:nvSpPr>
            <p:cNvPr id="39" name="Graphic 3">
              <a:extLst>
                <a:ext uri="{FF2B5EF4-FFF2-40B4-BE49-F238E27FC236}">
                  <a16:creationId xmlns:a16="http://schemas.microsoft.com/office/drawing/2014/main" xmlns="" id="{BC6AC81C-20CA-4D8F-B4B5-A339A3591D63}"/>
                </a:ext>
              </a:extLst>
            </p:cNvPr>
            <p:cNvSpPr/>
            <p:nvPr/>
          </p:nvSpPr>
          <p:spPr>
            <a:xfrm>
              <a:off x="4841340" y="4126195"/>
              <a:ext cx="1261605" cy="966336"/>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grpSp>
      <p:sp>
        <p:nvSpPr>
          <p:cNvPr id="42" name="Graphic 35">
            <a:extLst>
              <a:ext uri="{FF2B5EF4-FFF2-40B4-BE49-F238E27FC236}">
                <a16:creationId xmlns:a16="http://schemas.microsoft.com/office/drawing/2014/main" xmlns="" id="{77EA15D2-B4BF-4347-A640-EBA2A25CBDE1}"/>
              </a:ext>
            </a:extLst>
          </p:cNvPr>
          <p:cNvSpPr/>
          <p:nvPr/>
        </p:nvSpPr>
        <p:spPr>
          <a:xfrm>
            <a:off x="7625133" y="5458711"/>
            <a:ext cx="2613211" cy="1478396"/>
          </a:xfrm>
          <a:custGeom>
            <a:avLst/>
            <a:gdLst>
              <a:gd name="connsiteX0" fmla="*/ 5679192 w 12133894"/>
              <a:gd name="connsiteY0" fmla="*/ 3421050 h 6864619"/>
              <a:gd name="connsiteX1" fmla="*/ 5773192 w 12133894"/>
              <a:gd name="connsiteY1" fmla="*/ 3336980 h 6864619"/>
              <a:gd name="connsiteX2" fmla="*/ 5767897 w 12133894"/>
              <a:gd name="connsiteY2" fmla="*/ 3408473 h 6864619"/>
              <a:gd name="connsiteX3" fmla="*/ 5699714 w 12133894"/>
              <a:gd name="connsiteY3" fmla="*/ 3470698 h 6864619"/>
              <a:gd name="connsiteX4" fmla="*/ 5739432 w 12133894"/>
              <a:gd name="connsiteY4" fmla="*/ 3482614 h 6864619"/>
              <a:gd name="connsiteX5" fmla="*/ 6668836 w 12133894"/>
              <a:gd name="connsiteY5" fmla="*/ 3509754 h 6864619"/>
              <a:gd name="connsiteX6" fmla="*/ 7091835 w 12133894"/>
              <a:gd name="connsiteY6" fmla="*/ 3528951 h 6864619"/>
              <a:gd name="connsiteX7" fmla="*/ 7271228 w 12133894"/>
              <a:gd name="connsiteY7" fmla="*/ 3555430 h 6864619"/>
              <a:gd name="connsiteX8" fmla="*/ 7279172 w 12133894"/>
              <a:gd name="connsiteY8" fmla="*/ 3562050 h 6864619"/>
              <a:gd name="connsiteX9" fmla="*/ 7367214 w 12133894"/>
              <a:gd name="connsiteY9" fmla="*/ 3569331 h 6864619"/>
              <a:gd name="connsiteX10" fmla="*/ 7384425 w 12133894"/>
              <a:gd name="connsiteY10" fmla="*/ 3582571 h 6864619"/>
              <a:gd name="connsiteX11" fmla="*/ 7381115 w 12133894"/>
              <a:gd name="connsiteY11" fmla="*/ 3676570 h 6864619"/>
              <a:gd name="connsiteX12" fmla="*/ 7275200 w 12133894"/>
              <a:gd name="connsiteY12" fmla="*/ 3851992 h 6864619"/>
              <a:gd name="connsiteX13" fmla="*/ 7355961 w 12133894"/>
              <a:gd name="connsiteY13" fmla="*/ 3844710 h 6864619"/>
              <a:gd name="connsiteX14" fmla="*/ 7440692 w 12133894"/>
              <a:gd name="connsiteY14" fmla="*/ 3851992 h 6864619"/>
              <a:gd name="connsiteX15" fmla="*/ 7667086 w 12133894"/>
              <a:gd name="connsiteY15" fmla="*/ 3869866 h 6864619"/>
              <a:gd name="connsiteX16" fmla="*/ 7681649 w 12133894"/>
              <a:gd name="connsiteY16" fmla="*/ 3865232 h 6864619"/>
              <a:gd name="connsiteX17" fmla="*/ 7759100 w 12133894"/>
              <a:gd name="connsiteY17" fmla="*/ 3841401 h 6864619"/>
              <a:gd name="connsiteX18" fmla="*/ 7802128 w 12133894"/>
              <a:gd name="connsiteY18" fmla="*/ 3827499 h 6864619"/>
              <a:gd name="connsiteX19" fmla="*/ 7870972 w 12133894"/>
              <a:gd name="connsiteY19" fmla="*/ 3806978 h 6864619"/>
              <a:gd name="connsiteX20" fmla="*/ 8546180 w 12133894"/>
              <a:gd name="connsiteY20" fmla="*/ 3916865 h 6864619"/>
              <a:gd name="connsiteX21" fmla="*/ 8554786 w 12133894"/>
              <a:gd name="connsiteY21" fmla="*/ 3914217 h 6864619"/>
              <a:gd name="connsiteX22" fmla="*/ 8578617 w 12133894"/>
              <a:gd name="connsiteY22" fmla="*/ 3615007 h 6864619"/>
              <a:gd name="connsiteX23" fmla="*/ 8570012 w 12133894"/>
              <a:gd name="connsiteY23" fmla="*/ 3614345 h 6864619"/>
              <a:gd name="connsiteX24" fmla="*/ 8551476 w 12133894"/>
              <a:gd name="connsiteY24" fmla="*/ 3692457 h 6864619"/>
              <a:gd name="connsiteX25" fmla="*/ 8527646 w 12133894"/>
              <a:gd name="connsiteY25" fmla="*/ 3730852 h 6864619"/>
              <a:gd name="connsiteX26" fmla="*/ 8479322 w 12133894"/>
              <a:gd name="connsiteY26" fmla="*/ 3741443 h 6864619"/>
              <a:gd name="connsiteX27" fmla="*/ 8458139 w 12133894"/>
              <a:gd name="connsiteY27" fmla="*/ 3707021 h 6864619"/>
              <a:gd name="connsiteX28" fmla="*/ 8464097 w 12133894"/>
              <a:gd name="connsiteY28" fmla="*/ 3601106 h 6864619"/>
              <a:gd name="connsiteX29" fmla="*/ 8466744 w 12133894"/>
              <a:gd name="connsiteY29" fmla="*/ 3487247 h 6864619"/>
              <a:gd name="connsiteX30" fmla="*/ 8519702 w 12133894"/>
              <a:gd name="connsiteY30" fmla="*/ 3439586 h 6864619"/>
              <a:gd name="connsiteX31" fmla="*/ 8569349 w 12133894"/>
              <a:gd name="connsiteY31" fmla="*/ 3486585 h 6864619"/>
              <a:gd name="connsiteX32" fmla="*/ 8566702 w 12133894"/>
              <a:gd name="connsiteY32" fmla="*/ 3562712 h 6864619"/>
              <a:gd name="connsiteX33" fmla="*/ 8576632 w 12133894"/>
              <a:gd name="connsiteY33" fmla="*/ 3583895 h 6864619"/>
              <a:gd name="connsiteX34" fmla="*/ 8595166 w 12133894"/>
              <a:gd name="connsiteY34" fmla="*/ 3553444 h 6864619"/>
              <a:gd name="connsiteX35" fmla="*/ 8603772 w 12133894"/>
              <a:gd name="connsiteY35" fmla="*/ 3554768 h 6864619"/>
              <a:gd name="connsiteX36" fmla="*/ 8594504 w 12133894"/>
              <a:gd name="connsiteY36" fmla="*/ 3689810 h 6864619"/>
              <a:gd name="connsiteX37" fmla="*/ 8570012 w 12133894"/>
              <a:gd name="connsiteY37" fmla="*/ 3933414 h 6864619"/>
              <a:gd name="connsiteX38" fmla="*/ 8599800 w 12133894"/>
              <a:gd name="connsiteY38" fmla="*/ 3974457 h 6864619"/>
              <a:gd name="connsiteX39" fmla="*/ 8952630 w 12133894"/>
              <a:gd name="connsiteY39" fmla="*/ 4045287 h 6864619"/>
              <a:gd name="connsiteX40" fmla="*/ 8992348 w 12133894"/>
              <a:gd name="connsiteY40" fmla="*/ 4069118 h 6864619"/>
              <a:gd name="connsiteX41" fmla="*/ 9043320 w 12133894"/>
              <a:gd name="connsiteY41" fmla="*/ 4133991 h 6864619"/>
              <a:gd name="connsiteX42" fmla="*/ 9094953 w 12133894"/>
              <a:gd name="connsiteY42" fmla="*/ 4167089 h 6864619"/>
              <a:gd name="connsiteX43" fmla="*/ 9147249 w 12133894"/>
              <a:gd name="connsiteY43" fmla="*/ 4244540 h 6864619"/>
              <a:gd name="connsiteX44" fmla="*/ 9159164 w 12133894"/>
              <a:gd name="connsiteY44" fmla="*/ 4273005 h 6864619"/>
              <a:gd name="connsiteX45" fmla="*/ 9347826 w 12133894"/>
              <a:gd name="connsiteY45" fmla="*/ 4507342 h 6864619"/>
              <a:gd name="connsiteX46" fmla="*/ 9374304 w 12133894"/>
              <a:gd name="connsiteY46" fmla="*/ 4539778 h 6864619"/>
              <a:gd name="connsiteX47" fmla="*/ 9193586 w 12133894"/>
              <a:gd name="connsiteY47" fmla="*/ 4539778 h 6864619"/>
              <a:gd name="connsiteX48" fmla="*/ 9123418 w 12133894"/>
              <a:gd name="connsiteY48" fmla="*/ 4650989 h 6864619"/>
              <a:gd name="connsiteX49" fmla="*/ 9194248 w 12133894"/>
              <a:gd name="connsiteY49" fmla="*/ 4650327 h 6864619"/>
              <a:gd name="connsiteX50" fmla="*/ 9244558 w 12133894"/>
              <a:gd name="connsiteY50" fmla="*/ 4682764 h 6864619"/>
              <a:gd name="connsiteX51" fmla="*/ 9272361 w 12133894"/>
              <a:gd name="connsiteY51" fmla="*/ 4844946 h 6864619"/>
              <a:gd name="connsiteX52" fmla="*/ 9256474 w 12133894"/>
              <a:gd name="connsiteY52" fmla="*/ 4870101 h 6864619"/>
              <a:gd name="connsiteX53" fmla="*/ 9163798 w 12133894"/>
              <a:gd name="connsiteY53" fmla="*/ 4904523 h 6864619"/>
              <a:gd name="connsiteX54" fmla="*/ 9152545 w 12133894"/>
              <a:gd name="connsiteY54" fmla="*/ 4911143 h 6864619"/>
              <a:gd name="connsiteX55" fmla="*/ 9161812 w 12133894"/>
              <a:gd name="connsiteY55" fmla="*/ 4950199 h 6864619"/>
              <a:gd name="connsiteX56" fmla="*/ 9251840 w 12133894"/>
              <a:gd name="connsiteY56" fmla="*/ 4937622 h 6864619"/>
              <a:gd name="connsiteX57" fmla="*/ 9247206 w 12133894"/>
              <a:gd name="connsiteY57" fmla="*/ 5140184 h 6864619"/>
              <a:gd name="connsiteX58" fmla="*/ 9202854 w 12133894"/>
              <a:gd name="connsiteY58" fmla="*/ 5175931 h 6864619"/>
              <a:gd name="connsiteX59" fmla="*/ 9106869 w 12133894"/>
              <a:gd name="connsiteY59" fmla="*/ 5186522 h 6864619"/>
              <a:gd name="connsiteX60" fmla="*/ 9106869 w 12133894"/>
              <a:gd name="connsiteY60" fmla="*/ 5227564 h 6864619"/>
              <a:gd name="connsiteX61" fmla="*/ 9185643 w 12133894"/>
              <a:gd name="connsiteY61" fmla="*/ 5217635 h 6864619"/>
              <a:gd name="connsiteX62" fmla="*/ 9118122 w 12133894"/>
              <a:gd name="connsiteY62" fmla="*/ 5401000 h 6864619"/>
              <a:gd name="connsiteX63" fmla="*/ 9050601 w 12133894"/>
              <a:gd name="connsiteY63" fmla="*/ 5439394 h 6864619"/>
              <a:gd name="connsiteX64" fmla="*/ 9045305 w 12133894"/>
              <a:gd name="connsiteY64" fmla="*/ 5431451 h 6864619"/>
              <a:gd name="connsiteX65" fmla="*/ 9034714 w 12133894"/>
              <a:gd name="connsiteY65" fmla="*/ 5457267 h 6864619"/>
              <a:gd name="connsiteX66" fmla="*/ 8973150 w 12133894"/>
              <a:gd name="connsiteY66" fmla="*/ 5544647 h 6864619"/>
              <a:gd name="connsiteX67" fmla="*/ 8856644 w 12133894"/>
              <a:gd name="connsiteY67" fmla="*/ 5594295 h 6864619"/>
              <a:gd name="connsiteX68" fmla="*/ 8836123 w 12133894"/>
              <a:gd name="connsiteY68" fmla="*/ 5606872 h 6864619"/>
              <a:gd name="connsiteX69" fmla="*/ 8795081 w 12133894"/>
              <a:gd name="connsiteY69" fmla="*/ 5648576 h 6864619"/>
              <a:gd name="connsiteX70" fmla="*/ 8705053 w 12133894"/>
              <a:gd name="connsiteY70" fmla="*/ 5689618 h 6864619"/>
              <a:gd name="connsiteX71" fmla="*/ 8586561 w 12133894"/>
              <a:gd name="connsiteY71" fmla="*/ 5745224 h 6864619"/>
              <a:gd name="connsiteX72" fmla="*/ 8583913 w 12133894"/>
              <a:gd name="connsiteY72" fmla="*/ 5746548 h 6864619"/>
              <a:gd name="connsiteX73" fmla="*/ 8364802 w 12133894"/>
              <a:gd name="connsiteY73" fmla="*/ 5843857 h 6864619"/>
              <a:gd name="connsiteX74" fmla="*/ 8077507 w 12133894"/>
              <a:gd name="connsiteY74" fmla="*/ 5945801 h 6864619"/>
              <a:gd name="connsiteX75" fmla="*/ 7889508 w 12133894"/>
              <a:gd name="connsiteY75" fmla="*/ 6015969 h 6864619"/>
              <a:gd name="connsiteX76" fmla="*/ 7518143 w 12133894"/>
              <a:gd name="connsiteY76" fmla="*/ 6119898 h 6864619"/>
              <a:gd name="connsiteX77" fmla="*/ 7147440 w 12133894"/>
              <a:gd name="connsiteY77" fmla="*/ 6201983 h 6864619"/>
              <a:gd name="connsiteX78" fmla="*/ 6981948 w 12133894"/>
              <a:gd name="connsiteY78" fmla="*/ 6214560 h 6864619"/>
              <a:gd name="connsiteX79" fmla="*/ 6723118 w 12133894"/>
              <a:gd name="connsiteY79" fmla="*/ 6199997 h 6864619"/>
              <a:gd name="connsiteX80" fmla="*/ 6494739 w 12133894"/>
              <a:gd name="connsiteY80" fmla="*/ 6127842 h 6864619"/>
              <a:gd name="connsiteX81" fmla="*/ 6291514 w 12133894"/>
              <a:gd name="connsiteY81" fmla="*/ 6055687 h 6864619"/>
              <a:gd name="connsiteX82" fmla="*/ 5918164 w 12133894"/>
              <a:gd name="connsiteY82" fmla="*/ 5931237 h 6864619"/>
              <a:gd name="connsiteX83" fmla="*/ 5526278 w 12133894"/>
              <a:gd name="connsiteY83" fmla="*/ 5800167 h 6864619"/>
              <a:gd name="connsiteX84" fmla="*/ 5334969 w 12133894"/>
              <a:gd name="connsiteY84" fmla="*/ 5734632 h 6864619"/>
              <a:gd name="connsiteX85" fmla="*/ 5205223 w 12133894"/>
              <a:gd name="connsiteY85" fmla="*/ 5740590 h 6864619"/>
              <a:gd name="connsiteX86" fmla="*/ 5191983 w 12133894"/>
              <a:gd name="connsiteY86" fmla="*/ 5761111 h 6864619"/>
              <a:gd name="connsiteX87" fmla="*/ 5282011 w 12133894"/>
              <a:gd name="connsiteY87" fmla="*/ 5751182 h 6864619"/>
              <a:gd name="connsiteX88" fmla="*/ 5314448 w 12133894"/>
              <a:gd name="connsiteY88" fmla="*/ 5792886 h 6864619"/>
              <a:gd name="connsiteX89" fmla="*/ 5236335 w 12133894"/>
              <a:gd name="connsiteY89" fmla="*/ 5936533 h 6864619"/>
              <a:gd name="connsiteX90" fmla="*/ 5170138 w 12133894"/>
              <a:gd name="connsiteY90" fmla="*/ 5993462 h 6864619"/>
              <a:gd name="connsiteX91" fmla="*/ 5123138 w 12133894"/>
              <a:gd name="connsiteY91" fmla="*/ 6077533 h 6864619"/>
              <a:gd name="connsiteX92" fmla="*/ 4986773 w 12133894"/>
              <a:gd name="connsiteY92" fmla="*/ 6167560 h 6864619"/>
              <a:gd name="connsiteX93" fmla="*/ 4974858 w 12133894"/>
              <a:gd name="connsiteY93" fmla="*/ 6172194 h 6864619"/>
              <a:gd name="connsiteX94" fmla="*/ 4760379 w 12133894"/>
              <a:gd name="connsiteY94" fmla="*/ 6327757 h 6864619"/>
              <a:gd name="connsiteX95" fmla="*/ 4332085 w 12133894"/>
              <a:gd name="connsiteY95" fmla="*/ 6540249 h 6864619"/>
              <a:gd name="connsiteX96" fmla="*/ 3478145 w 12133894"/>
              <a:gd name="connsiteY96" fmla="*/ 6758037 h 6864619"/>
              <a:gd name="connsiteX97" fmla="*/ 3114062 w 12133894"/>
              <a:gd name="connsiteY97" fmla="*/ 6837473 h 6864619"/>
              <a:gd name="connsiteX98" fmla="*/ 2881711 w 12133894"/>
              <a:gd name="connsiteY98" fmla="*/ 6861304 h 6864619"/>
              <a:gd name="connsiteX99" fmla="*/ 2779106 w 12133894"/>
              <a:gd name="connsiteY99" fmla="*/ 6815628 h 6864619"/>
              <a:gd name="connsiteX100" fmla="*/ 2761233 w 12133894"/>
              <a:gd name="connsiteY100" fmla="*/ 6803712 h 6864619"/>
              <a:gd name="connsiteX101" fmla="*/ 2652670 w 12133894"/>
              <a:gd name="connsiteY101" fmla="*/ 6736854 h 6864619"/>
              <a:gd name="connsiteX102" fmla="*/ 2635458 w 12133894"/>
              <a:gd name="connsiteY102" fmla="*/ 6724276 h 6864619"/>
              <a:gd name="connsiteX103" fmla="*/ 2569262 w 12133894"/>
              <a:gd name="connsiteY103" fmla="*/ 6688530 h 6864619"/>
              <a:gd name="connsiteX104" fmla="*/ 2499093 w 12133894"/>
              <a:gd name="connsiteY104" fmla="*/ 6642192 h 6864619"/>
              <a:gd name="connsiteX105" fmla="*/ 2377290 w 12133894"/>
              <a:gd name="connsiteY105" fmla="*/ 6561432 h 6864619"/>
              <a:gd name="connsiteX106" fmla="*/ 2321685 w 12133894"/>
              <a:gd name="connsiteY106" fmla="*/ 6521052 h 6864619"/>
              <a:gd name="connsiteX107" fmla="*/ 2263432 w 12133894"/>
              <a:gd name="connsiteY107" fmla="*/ 6492587 h 6864619"/>
              <a:gd name="connsiteX108" fmla="*/ 2158179 w 12133894"/>
              <a:gd name="connsiteY108" fmla="*/ 6428376 h 6864619"/>
              <a:gd name="connsiteX109" fmla="*/ 2066827 w 12133894"/>
              <a:gd name="connsiteY109" fmla="*/ 6378729 h 6864619"/>
              <a:gd name="connsiteX110" fmla="*/ 2044320 w 12133894"/>
              <a:gd name="connsiteY110" fmla="*/ 6365489 h 6864619"/>
              <a:gd name="connsiteX111" fmla="*/ 1927151 w 12133894"/>
              <a:gd name="connsiteY111" fmla="*/ 6266856 h 6864619"/>
              <a:gd name="connsiteX112" fmla="*/ 1825870 w 12133894"/>
              <a:gd name="connsiteY112" fmla="*/ 6209926 h 6864619"/>
              <a:gd name="connsiteX113" fmla="*/ 1802701 w 12133894"/>
              <a:gd name="connsiteY113" fmla="*/ 6198011 h 6864619"/>
              <a:gd name="connsiteX114" fmla="*/ 1632575 w 12133894"/>
              <a:gd name="connsiteY114" fmla="*/ 6089448 h 6864619"/>
              <a:gd name="connsiteX115" fmla="*/ 1351238 w 12133894"/>
              <a:gd name="connsiteY115" fmla="*/ 5904758 h 6864619"/>
              <a:gd name="connsiteX116" fmla="*/ 1252605 w 12133894"/>
              <a:gd name="connsiteY116" fmla="*/ 5826646 h 6864619"/>
              <a:gd name="connsiteX117" fmla="*/ 1214873 w 12133894"/>
              <a:gd name="connsiteY117" fmla="*/ 5813407 h 6864619"/>
              <a:gd name="connsiteX118" fmla="*/ 1054014 w 12133894"/>
              <a:gd name="connsiteY118" fmla="*/ 5705506 h 6864619"/>
              <a:gd name="connsiteX119" fmla="*/ 934198 w 12133894"/>
              <a:gd name="connsiteY119" fmla="*/ 5630041 h 6864619"/>
              <a:gd name="connsiteX120" fmla="*/ 743551 w 12133894"/>
              <a:gd name="connsiteY120" fmla="*/ 5518831 h 6864619"/>
              <a:gd name="connsiteX121" fmla="*/ 634988 w 12133894"/>
              <a:gd name="connsiteY121" fmla="*/ 5442042 h 6864619"/>
              <a:gd name="connsiteX122" fmla="*/ 482735 w 12133894"/>
              <a:gd name="connsiteY122" fmla="*/ 5342747 h 6864619"/>
              <a:gd name="connsiteX123" fmla="*/ 426467 w 12133894"/>
              <a:gd name="connsiteY123" fmla="*/ 5310972 h 6864619"/>
              <a:gd name="connsiteX124" fmla="*/ 417200 w 12133894"/>
              <a:gd name="connsiteY124" fmla="*/ 5291775 h 6864619"/>
              <a:gd name="connsiteX125" fmla="*/ 411242 w 12133894"/>
              <a:gd name="connsiteY125" fmla="*/ 5273902 h 6864619"/>
              <a:gd name="connsiteX126" fmla="*/ 356961 w 12133894"/>
              <a:gd name="connsiteY126" fmla="*/ 5179240 h 6864619"/>
              <a:gd name="connsiteX127" fmla="*/ 141159 w 12133894"/>
              <a:gd name="connsiteY127" fmla="*/ 4584130 h 6864619"/>
              <a:gd name="connsiteX128" fmla="*/ 127919 w 12133894"/>
              <a:gd name="connsiteY128" fmla="*/ 4506018 h 6864619"/>
              <a:gd name="connsiteX129" fmla="*/ 135863 w 12133894"/>
              <a:gd name="connsiteY129" fmla="*/ 4468948 h 6864619"/>
              <a:gd name="connsiteX130" fmla="*/ 114018 w 12133894"/>
              <a:gd name="connsiteY130" fmla="*/ 4372962 h 6864619"/>
              <a:gd name="connsiteX131" fmla="*/ 181539 w 12133894"/>
              <a:gd name="connsiteY131" fmla="*/ 4312061 h 6864619"/>
              <a:gd name="connsiteX132" fmla="*/ 176905 w 12133894"/>
              <a:gd name="connsiteY132" fmla="*/ 4303455 h 6864619"/>
              <a:gd name="connsiteX133" fmla="*/ 111370 w 12133894"/>
              <a:gd name="connsiteY133" fmla="*/ 4303455 h 6864619"/>
              <a:gd name="connsiteX134" fmla="*/ 112694 w 12133894"/>
              <a:gd name="connsiteY134" fmla="*/ 4174371 h 6864619"/>
              <a:gd name="connsiteX135" fmla="*/ 134539 w 12133894"/>
              <a:gd name="connsiteY135" fmla="*/ 4159146 h 6864619"/>
              <a:gd name="connsiteX136" fmla="*/ 183525 w 12133894"/>
              <a:gd name="connsiteY136" fmla="*/ 4162456 h 6864619"/>
              <a:gd name="connsiteX137" fmla="*/ 151750 w 12133894"/>
              <a:gd name="connsiteY137" fmla="*/ 4128695 h 6864619"/>
              <a:gd name="connsiteX138" fmla="*/ 119314 w 12133894"/>
              <a:gd name="connsiteY138" fmla="*/ 4090963 h 6864619"/>
              <a:gd name="connsiteX139" fmla="*/ 124610 w 12133894"/>
              <a:gd name="connsiteY139" fmla="*/ 4041315 h 6864619"/>
              <a:gd name="connsiteX140" fmla="*/ 12737 w 12133894"/>
              <a:gd name="connsiteY140" fmla="*/ 4041315 h 6864619"/>
              <a:gd name="connsiteX141" fmla="*/ 12737 w 12133894"/>
              <a:gd name="connsiteY141" fmla="*/ 3923485 h 6864619"/>
              <a:gd name="connsiteX142" fmla="*/ 4793 w 12133894"/>
              <a:gd name="connsiteY142" fmla="*/ 3735485 h 6864619"/>
              <a:gd name="connsiteX143" fmla="*/ 57089 w 12133894"/>
              <a:gd name="connsiteY143" fmla="*/ 3605078 h 6864619"/>
              <a:gd name="connsiteX144" fmla="*/ 79596 w 12133894"/>
              <a:gd name="connsiteY144" fmla="*/ 3554768 h 6864619"/>
              <a:gd name="connsiteX145" fmla="*/ 83567 w 12133894"/>
              <a:gd name="connsiteY145" fmla="*/ 3542853 h 6864619"/>
              <a:gd name="connsiteX146" fmla="*/ 106736 w 12133894"/>
              <a:gd name="connsiteY146" fmla="*/ 3483275 h 6864619"/>
              <a:gd name="connsiteX147" fmla="*/ 164990 w 12133894"/>
              <a:gd name="connsiteY147" fmla="*/ 3403177 h 6864619"/>
              <a:gd name="connsiteX148" fmla="*/ 198088 w 12133894"/>
              <a:gd name="connsiteY148" fmla="*/ 3366107 h 6864619"/>
              <a:gd name="connsiteX149" fmla="*/ 226553 w 12133894"/>
              <a:gd name="connsiteY149" fmla="*/ 3343600 h 6864619"/>
              <a:gd name="connsiteX150" fmla="*/ 327834 w 12133894"/>
              <a:gd name="connsiteY150" fmla="*/ 3333008 h 6864619"/>
              <a:gd name="connsiteX151" fmla="*/ 350341 w 12133894"/>
              <a:gd name="connsiteY151" fmla="*/ 3328375 h 6864619"/>
              <a:gd name="connsiteX152" fmla="*/ 460890 w 12133894"/>
              <a:gd name="connsiteY152" fmla="*/ 3274755 h 6864619"/>
              <a:gd name="connsiteX153" fmla="*/ 527087 w 12133894"/>
              <a:gd name="connsiteY153" fmla="*/ 3243642 h 6864619"/>
              <a:gd name="connsiteX154" fmla="*/ 665438 w 12133894"/>
              <a:gd name="connsiteY154" fmla="*/ 3232389 h 6864619"/>
              <a:gd name="connsiteX155" fmla="*/ 709128 w 12133894"/>
              <a:gd name="connsiteY155" fmla="*/ 3212530 h 6864619"/>
              <a:gd name="connsiteX156" fmla="*/ 736269 w 12133894"/>
              <a:gd name="connsiteY156" fmla="*/ 3209220 h 6864619"/>
              <a:gd name="connsiteX157" fmla="*/ 787903 w 12133894"/>
              <a:gd name="connsiteY157" fmla="*/ 3146995 h 6864619"/>
              <a:gd name="connsiteX158" fmla="*/ 783269 w 12133894"/>
              <a:gd name="connsiteY158" fmla="*/ 3134418 h 6864619"/>
              <a:gd name="connsiteX159" fmla="*/ 832916 w 12133894"/>
              <a:gd name="connsiteY159" fmla="*/ 3068883 h 6864619"/>
              <a:gd name="connsiteX160" fmla="*/ 895804 w 12133894"/>
              <a:gd name="connsiteY160" fmla="*/ 3064249 h 6864619"/>
              <a:gd name="connsiteX161" fmla="*/ 1030183 w 12133894"/>
              <a:gd name="connsiteY161" fmla="*/ 3077488 h 6864619"/>
              <a:gd name="connsiteX162" fmla="*/ 1065930 w 12133894"/>
              <a:gd name="connsiteY162" fmla="*/ 3082784 h 6864619"/>
              <a:gd name="connsiteX163" fmla="*/ 1223478 w 12133894"/>
              <a:gd name="connsiteY163" fmla="*/ 3082784 h 6864619"/>
              <a:gd name="connsiteX164" fmla="*/ 1224802 w 12133894"/>
              <a:gd name="connsiteY164" fmla="*/ 3067559 h 6864619"/>
              <a:gd name="connsiteX165" fmla="*/ 1292985 w 12133894"/>
              <a:gd name="connsiteY165" fmla="*/ 3012615 h 6864619"/>
              <a:gd name="connsiteX166" fmla="*/ 1503491 w 12133894"/>
              <a:gd name="connsiteY166" fmla="*/ 3068221 h 6864619"/>
              <a:gd name="connsiteX167" fmla="*/ 1802039 w 12133894"/>
              <a:gd name="connsiteY167" fmla="*/ 3120516 h 6864619"/>
              <a:gd name="connsiteX168" fmla="*/ 1848377 w 12133894"/>
              <a:gd name="connsiteY168" fmla="*/ 3120516 h 6864619"/>
              <a:gd name="connsiteX169" fmla="*/ 1847715 w 12133894"/>
              <a:gd name="connsiteY169" fmla="*/ 2960982 h 6864619"/>
              <a:gd name="connsiteX170" fmla="*/ 1804025 w 12133894"/>
              <a:gd name="connsiteY170" fmla="*/ 2929207 h 6864619"/>
              <a:gd name="connsiteX171" fmla="*/ 1302253 w 12133894"/>
              <a:gd name="connsiteY171" fmla="*/ 2898095 h 6864619"/>
              <a:gd name="connsiteX172" fmla="*/ 1008338 w 12133894"/>
              <a:gd name="connsiteY172" fmla="*/ 2851757 h 6864619"/>
              <a:gd name="connsiteX173" fmla="*/ 887198 w 12133894"/>
              <a:gd name="connsiteY173" fmla="*/ 2755771 h 6864619"/>
              <a:gd name="connsiteX174" fmla="*/ 854761 w 12133894"/>
              <a:gd name="connsiteY174" fmla="*/ 2755771 h 6864619"/>
              <a:gd name="connsiteX175" fmla="*/ 854761 w 12133894"/>
              <a:gd name="connsiteY175" fmla="*/ 2718701 h 6864619"/>
              <a:gd name="connsiteX176" fmla="*/ 855423 w 12133894"/>
              <a:gd name="connsiteY176" fmla="*/ 2185816 h 6864619"/>
              <a:gd name="connsiteX177" fmla="*/ 889184 w 12133894"/>
              <a:gd name="connsiteY177" fmla="*/ 2040845 h 6864619"/>
              <a:gd name="connsiteX178" fmla="*/ 1005690 w 12133894"/>
              <a:gd name="connsiteY178" fmla="*/ 1972662 h 6864619"/>
              <a:gd name="connsiteX179" fmla="*/ 1538576 w 12133894"/>
              <a:gd name="connsiteY179" fmla="*/ 1972662 h 6864619"/>
              <a:gd name="connsiteX180" fmla="*/ 1698772 w 12133894"/>
              <a:gd name="connsiteY180" fmla="*/ 2118295 h 6864619"/>
              <a:gd name="connsiteX181" fmla="*/ 1737166 w 12133894"/>
              <a:gd name="connsiteY181" fmla="*/ 2071295 h 6864619"/>
              <a:gd name="connsiteX182" fmla="*/ 1768279 w 12133894"/>
              <a:gd name="connsiteY182" fmla="*/ 2069309 h 6864619"/>
              <a:gd name="connsiteX183" fmla="*/ 1789462 w 12133894"/>
              <a:gd name="connsiteY183" fmla="*/ 2081887 h 6864619"/>
              <a:gd name="connsiteX184" fmla="*/ 1874194 w 12133894"/>
              <a:gd name="connsiteY184" fmla="*/ 2089830 h 6864619"/>
              <a:gd name="connsiteX185" fmla="*/ 1963560 w 12133894"/>
              <a:gd name="connsiteY185" fmla="*/ 1997155 h 6864619"/>
              <a:gd name="connsiteX186" fmla="*/ 2017841 w 12133894"/>
              <a:gd name="connsiteY186" fmla="*/ 1927648 h 6864619"/>
              <a:gd name="connsiteX187" fmla="*/ 2017841 w 12133894"/>
              <a:gd name="connsiteY187" fmla="*/ 1921028 h 6864619"/>
              <a:gd name="connsiteX188" fmla="*/ 2097278 w 12133894"/>
              <a:gd name="connsiteY188" fmla="*/ 1804522 h 6864619"/>
              <a:gd name="connsiteX189" fmla="*/ 2040348 w 12133894"/>
              <a:gd name="connsiteY189" fmla="*/ 1778043 h 6864619"/>
              <a:gd name="connsiteX190" fmla="*/ 2023799 w 12133894"/>
              <a:gd name="connsiteY190" fmla="*/ 1735677 h 6864619"/>
              <a:gd name="connsiteX191" fmla="*/ 2077418 w 12133894"/>
              <a:gd name="connsiteY191" fmla="*/ 1681395 h 6864619"/>
              <a:gd name="connsiteX192" fmla="*/ 2284615 w 12133894"/>
              <a:gd name="connsiteY192" fmla="*/ 1641677 h 6864619"/>
              <a:gd name="connsiteX193" fmla="*/ 2284615 w 12133894"/>
              <a:gd name="connsiteY193" fmla="*/ 1591368 h 6864619"/>
              <a:gd name="connsiteX194" fmla="*/ 2360079 w 12133894"/>
              <a:gd name="connsiteY194" fmla="*/ 1513255 h 6864619"/>
              <a:gd name="connsiteX195" fmla="*/ 2562642 w 12133894"/>
              <a:gd name="connsiteY195" fmla="*/ 1521199 h 6864619"/>
              <a:gd name="connsiteX196" fmla="*/ 2615599 w 12133894"/>
              <a:gd name="connsiteY196" fmla="*/ 1590706 h 6864619"/>
              <a:gd name="connsiteX197" fmla="*/ 2614938 w 12133894"/>
              <a:gd name="connsiteY197" fmla="*/ 1640353 h 6864619"/>
              <a:gd name="connsiteX198" fmla="*/ 2622219 w 12133894"/>
              <a:gd name="connsiteY198" fmla="*/ 1663522 h 6864619"/>
              <a:gd name="connsiteX199" fmla="*/ 2706289 w 12133894"/>
              <a:gd name="connsiteY199" fmla="*/ 1627114 h 6864619"/>
              <a:gd name="connsiteX200" fmla="*/ 2688416 w 12133894"/>
              <a:gd name="connsiteY200" fmla="*/ 1558931 h 6864619"/>
              <a:gd name="connsiteX201" fmla="*/ 2685768 w 12133894"/>
              <a:gd name="connsiteY201" fmla="*/ 1531790 h 6864619"/>
              <a:gd name="connsiteX202" fmla="*/ 2685768 w 12133894"/>
              <a:gd name="connsiteY202" fmla="*/ 1482143 h 6864619"/>
              <a:gd name="connsiteX203" fmla="*/ 2706951 w 12133894"/>
              <a:gd name="connsiteY203" fmla="*/ 1447058 h 6864619"/>
              <a:gd name="connsiteX204" fmla="*/ 2760571 w 12133894"/>
              <a:gd name="connsiteY204" fmla="*/ 1450368 h 6864619"/>
              <a:gd name="connsiteX205" fmla="*/ 2741373 w 12133894"/>
              <a:gd name="connsiteY205" fmla="*/ 1611889 h 6864619"/>
              <a:gd name="connsiteX206" fmla="*/ 2771824 w 12133894"/>
              <a:gd name="connsiteY206" fmla="*/ 1643001 h 6864619"/>
              <a:gd name="connsiteX207" fmla="*/ 2886345 w 12133894"/>
              <a:gd name="connsiteY207" fmla="*/ 1649621 h 6864619"/>
              <a:gd name="connsiteX208" fmla="*/ 2973063 w 12133894"/>
              <a:gd name="connsiteY208" fmla="*/ 1588720 h 6864619"/>
              <a:gd name="connsiteX209" fmla="*/ 3071034 w 12133894"/>
              <a:gd name="connsiteY209" fmla="*/ 1601959 h 6864619"/>
              <a:gd name="connsiteX210" fmla="*/ 3100161 w 12133894"/>
              <a:gd name="connsiteY210" fmla="*/ 1600635 h 6864619"/>
              <a:gd name="connsiteX211" fmla="*/ 3151133 w 12133894"/>
              <a:gd name="connsiteY211" fmla="*/ 1626452 h 6864619"/>
              <a:gd name="connsiteX212" fmla="*/ 3224611 w 12133894"/>
              <a:gd name="connsiteY212" fmla="*/ 1705888 h 6864619"/>
              <a:gd name="connsiteX213" fmla="*/ 3312653 w 12133894"/>
              <a:gd name="connsiteY213" fmla="*/ 1741635 h 6864619"/>
              <a:gd name="connsiteX214" fmla="*/ 3323245 w 12133894"/>
              <a:gd name="connsiteY214" fmla="*/ 1748916 h 6864619"/>
              <a:gd name="connsiteX215" fmla="*/ 3391427 w 12133894"/>
              <a:gd name="connsiteY215" fmla="*/ 1803198 h 6864619"/>
              <a:gd name="connsiteX216" fmla="*/ 3396061 w 12133894"/>
              <a:gd name="connsiteY216" fmla="*/ 1837620 h 6864619"/>
              <a:gd name="connsiteX217" fmla="*/ 3385470 w 12133894"/>
              <a:gd name="connsiteY217" fmla="*/ 1867409 h 6864619"/>
              <a:gd name="connsiteX218" fmla="*/ 3476821 w 12133894"/>
              <a:gd name="connsiteY218" fmla="*/ 1918380 h 6864619"/>
              <a:gd name="connsiteX219" fmla="*/ 3557581 w 12133894"/>
              <a:gd name="connsiteY219" fmla="*/ 1929634 h 6864619"/>
              <a:gd name="connsiteX220" fmla="*/ 3586046 w 12133894"/>
              <a:gd name="connsiteY220" fmla="*/ 1900507 h 6864619"/>
              <a:gd name="connsiteX221" fmla="*/ 3614511 w 12133894"/>
              <a:gd name="connsiteY221" fmla="*/ 1880648 h 6864619"/>
              <a:gd name="connsiteX222" fmla="*/ 3693947 w 12133894"/>
              <a:gd name="connsiteY222" fmla="*/ 1881310 h 6864619"/>
              <a:gd name="connsiteX223" fmla="*/ 3727046 w 12133894"/>
              <a:gd name="connsiteY223" fmla="*/ 1910437 h 6864619"/>
              <a:gd name="connsiteX224" fmla="*/ 3748891 w 12133894"/>
              <a:gd name="connsiteY224" fmla="*/ 1928310 h 6864619"/>
              <a:gd name="connsiteX225" fmla="*/ 3966016 w 12133894"/>
              <a:gd name="connsiteY225" fmla="*/ 1957437 h 6864619"/>
              <a:gd name="connsiteX226" fmla="*/ 3969326 w 12133894"/>
              <a:gd name="connsiteY226" fmla="*/ 1934268 h 6864619"/>
              <a:gd name="connsiteX227" fmla="*/ 4024270 w 12133894"/>
              <a:gd name="connsiteY227" fmla="*/ 1868733 h 6864619"/>
              <a:gd name="connsiteX228" fmla="*/ 4164607 w 12133894"/>
              <a:gd name="connsiteY228" fmla="*/ 1861451 h 6864619"/>
              <a:gd name="connsiteX229" fmla="*/ 4239410 w 12133894"/>
              <a:gd name="connsiteY229" fmla="*/ 1956112 h 6864619"/>
              <a:gd name="connsiteX230" fmla="*/ 4305607 w 12133894"/>
              <a:gd name="connsiteY230" fmla="*/ 2003774 h 6864619"/>
              <a:gd name="connsiteX231" fmla="*/ 4385043 w 12133894"/>
              <a:gd name="connsiteY231" fmla="*/ 2001789 h 6864619"/>
              <a:gd name="connsiteX232" fmla="*/ 4428733 w 12133894"/>
              <a:gd name="connsiteY232" fmla="*/ 2042830 h 6864619"/>
              <a:gd name="connsiteX233" fmla="*/ 4786196 w 12133894"/>
              <a:gd name="connsiteY233" fmla="*/ 2077253 h 6864619"/>
              <a:gd name="connsiteX234" fmla="*/ 5151603 w 12133894"/>
              <a:gd name="connsiteY234" fmla="*/ 2114323 h 6864619"/>
              <a:gd name="connsiteX235" fmla="*/ 5193307 w 12133894"/>
              <a:gd name="connsiteY235" fmla="*/ 2130211 h 6864619"/>
              <a:gd name="connsiteX236" fmla="*/ 5179406 w 12133894"/>
              <a:gd name="connsiteY236" fmla="*/ 2195083 h 6864619"/>
              <a:gd name="connsiteX237" fmla="*/ 5166829 w 12133894"/>
              <a:gd name="connsiteY237" fmla="*/ 2216267 h 6864619"/>
              <a:gd name="connsiteX238" fmla="*/ 5387926 w 12133894"/>
              <a:gd name="connsiteY238" fmla="*/ 2267900 h 6864619"/>
              <a:gd name="connsiteX239" fmla="*/ 5462729 w 12133894"/>
              <a:gd name="connsiteY239" fmla="*/ 2277168 h 6864619"/>
              <a:gd name="connsiteX240" fmla="*/ 5524292 w 12133894"/>
              <a:gd name="connsiteY240" fmla="*/ 2305632 h 6864619"/>
              <a:gd name="connsiteX241" fmla="*/ 5582545 w 12133894"/>
              <a:gd name="connsiteY241" fmla="*/ 2283787 h 6864619"/>
              <a:gd name="connsiteX242" fmla="*/ 5596446 w 12133894"/>
              <a:gd name="connsiteY242" fmla="*/ 2271872 h 6864619"/>
              <a:gd name="connsiteX243" fmla="*/ 5632193 w 12133894"/>
              <a:gd name="connsiteY243" fmla="*/ 2237449 h 6864619"/>
              <a:gd name="connsiteX244" fmla="*/ 5766573 w 12133894"/>
              <a:gd name="connsiteY244" fmla="*/ 2187140 h 6864619"/>
              <a:gd name="connsiteX245" fmla="*/ 5765911 w 12133894"/>
              <a:gd name="connsiteY245" fmla="*/ 2071295 h 6864619"/>
              <a:gd name="connsiteX246" fmla="*/ 5795699 w 12133894"/>
              <a:gd name="connsiteY246" fmla="*/ 2031577 h 6864619"/>
              <a:gd name="connsiteX247" fmla="*/ 6339176 w 12133894"/>
              <a:gd name="connsiteY247" fmla="*/ 1889254 h 6864619"/>
              <a:gd name="connsiteX248" fmla="*/ 6547696 w 12133894"/>
              <a:gd name="connsiteY248" fmla="*/ 1887930 h 6864619"/>
              <a:gd name="connsiteX249" fmla="*/ 6596020 w 12133894"/>
              <a:gd name="connsiteY249" fmla="*/ 1868733 h 6864619"/>
              <a:gd name="connsiteX250" fmla="*/ 6717160 w 12133894"/>
              <a:gd name="connsiteY250" fmla="*/ 1807831 h 6864619"/>
              <a:gd name="connsiteX251" fmla="*/ 6762174 w 12133894"/>
              <a:gd name="connsiteY251" fmla="*/ 1801212 h 6864619"/>
              <a:gd name="connsiteX252" fmla="*/ 7399650 w 12133894"/>
              <a:gd name="connsiteY252" fmla="*/ 1561579 h 6864619"/>
              <a:gd name="connsiteX253" fmla="*/ 7432749 w 12133894"/>
              <a:gd name="connsiteY253" fmla="*/ 1541720 h 6864619"/>
              <a:gd name="connsiteX254" fmla="*/ 7600889 w 12133894"/>
              <a:gd name="connsiteY254" fmla="*/ 1535762 h 6864619"/>
              <a:gd name="connsiteX255" fmla="*/ 7654509 w 12133894"/>
              <a:gd name="connsiteY255" fmla="*/ 1547678 h 6864619"/>
              <a:gd name="connsiteX256" fmla="*/ 7946437 w 12133894"/>
              <a:gd name="connsiteY256" fmla="*/ 1476185 h 6864619"/>
              <a:gd name="connsiteX257" fmla="*/ 7982845 w 12133894"/>
              <a:gd name="connsiteY257" fmla="*/ 1460960 h 6864619"/>
              <a:gd name="connsiteX258" fmla="*/ 8098028 w 12133894"/>
              <a:gd name="connsiteY258" fmla="*/ 1420580 h 6864619"/>
              <a:gd name="connsiteX259" fmla="*/ 8221154 w 12133894"/>
              <a:gd name="connsiteY259" fmla="*/ 1376890 h 6864619"/>
              <a:gd name="connsiteX260" fmla="*/ 8255577 w 12133894"/>
              <a:gd name="connsiteY260" fmla="*/ 1366298 h 6864619"/>
              <a:gd name="connsiteX261" fmla="*/ 8497857 w 12133894"/>
              <a:gd name="connsiteY261" fmla="*/ 1282228 h 6864619"/>
              <a:gd name="connsiteX262" fmla="*/ 8848039 w 12133894"/>
              <a:gd name="connsiteY262" fmla="*/ 1155792 h 6864619"/>
              <a:gd name="connsiteX263" fmla="*/ 8911588 w 12133894"/>
              <a:gd name="connsiteY263" fmla="*/ 1153806 h 6864619"/>
              <a:gd name="connsiteX264" fmla="*/ 8987052 w 12133894"/>
              <a:gd name="connsiteY264" fmla="*/ 1151820 h 6864619"/>
              <a:gd name="connsiteX265" fmla="*/ 10167343 w 12133894"/>
              <a:gd name="connsiteY265" fmla="*/ 741399 h 6864619"/>
              <a:gd name="connsiteX266" fmla="*/ 10200441 w 12133894"/>
              <a:gd name="connsiteY266" fmla="*/ 701681 h 6864619"/>
              <a:gd name="connsiteX267" fmla="*/ 10233540 w 12133894"/>
              <a:gd name="connsiteY267" fmla="*/ 571273 h 6864619"/>
              <a:gd name="connsiteX268" fmla="*/ 10369243 w 12133894"/>
              <a:gd name="connsiteY268" fmla="*/ 444837 h 6864619"/>
              <a:gd name="connsiteX269" fmla="*/ 10774369 w 12133894"/>
              <a:gd name="connsiteY269" fmla="*/ 310457 h 6864619"/>
              <a:gd name="connsiteX270" fmla="*/ 10795552 w 12133894"/>
              <a:gd name="connsiteY270" fmla="*/ 301852 h 6864619"/>
              <a:gd name="connsiteX271" fmla="*/ 11044452 w 12133894"/>
              <a:gd name="connsiteY271" fmla="*/ 336936 h 6864619"/>
              <a:gd name="connsiteX272" fmla="*/ 11077550 w 12133894"/>
              <a:gd name="connsiteY272" fmla="*/ 344218 h 6864619"/>
              <a:gd name="connsiteX273" fmla="*/ 11213916 w 12133894"/>
              <a:gd name="connsiteY273" fmla="*/ 303838 h 6864619"/>
              <a:gd name="connsiteX274" fmla="*/ 11261578 w 12133894"/>
              <a:gd name="connsiteY274" fmla="*/ 275373 h 6864619"/>
              <a:gd name="connsiteX275" fmla="*/ 11399267 w 12133894"/>
              <a:gd name="connsiteY275" fmla="*/ 141655 h 6864619"/>
              <a:gd name="connsiteX276" fmla="*/ 11499887 w 12133894"/>
              <a:gd name="connsiteY276" fmla="*/ 87374 h 6864619"/>
              <a:gd name="connsiteX277" fmla="*/ 11686562 w 12133894"/>
              <a:gd name="connsiteY277" fmla="*/ 21177 h 6864619"/>
              <a:gd name="connsiteX278" fmla="*/ 11995039 w 12133894"/>
              <a:gd name="connsiteY278" fmla="*/ 70824 h 6864619"/>
              <a:gd name="connsiteX279" fmla="*/ 12129420 w 12133894"/>
              <a:gd name="connsiteY279" fmla="*/ 408429 h 6864619"/>
              <a:gd name="connsiteX280" fmla="*/ 11870590 w 12133894"/>
              <a:gd name="connsiteY280" fmla="*/ 703667 h 6864619"/>
              <a:gd name="connsiteX281" fmla="*/ 11646182 w 12133894"/>
              <a:gd name="connsiteY281" fmla="*/ 772512 h 6864619"/>
              <a:gd name="connsiteX282" fmla="*/ 11483338 w 12133894"/>
              <a:gd name="connsiteY282" fmla="*/ 773836 h 6864619"/>
              <a:gd name="connsiteX283" fmla="*/ 11295338 w 12133894"/>
              <a:gd name="connsiteY283" fmla="*/ 781117 h 6864619"/>
              <a:gd name="connsiteX284" fmla="*/ 11167578 w 12133894"/>
              <a:gd name="connsiteY284" fmla="*/ 896300 h 6864619"/>
              <a:gd name="connsiteX285" fmla="*/ 11033861 w 12133894"/>
              <a:gd name="connsiteY285" fmla="*/ 1012145 h 6864619"/>
              <a:gd name="connsiteX286" fmla="*/ 10592989 w 12133894"/>
              <a:gd name="connsiteY286" fmla="*/ 1152482 h 6864619"/>
              <a:gd name="connsiteX287" fmla="*/ 10327540 w 12133894"/>
              <a:gd name="connsiteY287" fmla="*/ 1073046 h 6864619"/>
              <a:gd name="connsiteX288" fmla="*/ 10269286 w 12133894"/>
              <a:gd name="connsiteY288" fmla="*/ 1057821 h 6864619"/>
              <a:gd name="connsiteX289" fmla="*/ 9059206 w 12133894"/>
              <a:gd name="connsiteY289" fmla="*/ 1502664 h 6864619"/>
              <a:gd name="connsiteX290" fmla="*/ 9016841 w 12133894"/>
              <a:gd name="connsiteY290" fmla="*/ 1541058 h 6864619"/>
              <a:gd name="connsiteX291" fmla="*/ 8922179 w 12133894"/>
              <a:gd name="connsiteY291" fmla="*/ 1613875 h 6864619"/>
              <a:gd name="connsiteX292" fmla="*/ 8832813 w 12133894"/>
              <a:gd name="connsiteY292" fmla="*/ 1646311 h 6864619"/>
              <a:gd name="connsiteX293" fmla="*/ 8775222 w 12133894"/>
              <a:gd name="connsiteY293" fmla="*/ 1659550 h 6864619"/>
              <a:gd name="connsiteX294" fmla="*/ 8552138 w 12133894"/>
              <a:gd name="connsiteY294" fmla="*/ 1738325 h 6864619"/>
              <a:gd name="connsiteX295" fmla="*/ 8560744 w 12133894"/>
              <a:gd name="connsiteY295" fmla="*/ 1776057 h 6864619"/>
              <a:gd name="connsiteX296" fmla="*/ 8472702 w 12133894"/>
              <a:gd name="connsiteY296" fmla="*/ 1785987 h 6864619"/>
              <a:gd name="connsiteX297" fmla="*/ 8422392 w 12133894"/>
              <a:gd name="connsiteY297" fmla="*/ 1787972 h 6864619"/>
              <a:gd name="connsiteX298" fmla="*/ 8116563 w 12133894"/>
              <a:gd name="connsiteY298" fmla="*/ 1904479 h 6864619"/>
              <a:gd name="connsiteX299" fmla="*/ 8089422 w 12133894"/>
              <a:gd name="connsiteY299" fmla="*/ 1920366 h 6864619"/>
              <a:gd name="connsiteX300" fmla="*/ 8030507 w 12133894"/>
              <a:gd name="connsiteY300" fmla="*/ 1947507 h 6864619"/>
              <a:gd name="connsiteX301" fmla="*/ 7980860 w 12133894"/>
              <a:gd name="connsiteY301" fmla="*/ 1953465 h 6864619"/>
              <a:gd name="connsiteX302" fmla="*/ 7874945 w 12133894"/>
              <a:gd name="connsiteY302" fmla="*/ 1970676 h 6864619"/>
              <a:gd name="connsiteX303" fmla="*/ 7826620 w 12133894"/>
              <a:gd name="connsiteY303" fmla="*/ 1983253 h 6864619"/>
              <a:gd name="connsiteX304" fmla="*/ 7670396 w 12133894"/>
              <a:gd name="connsiteY304" fmla="*/ 2071295 h 6864619"/>
              <a:gd name="connsiteX305" fmla="*/ 7601551 w 12133894"/>
              <a:gd name="connsiteY305" fmla="*/ 2103070 h 6864619"/>
              <a:gd name="connsiteX306" fmla="*/ 7594269 w 12133894"/>
              <a:gd name="connsiteY306" fmla="*/ 2093140 h 6864619"/>
              <a:gd name="connsiteX307" fmla="*/ 7616114 w 12133894"/>
              <a:gd name="connsiteY307" fmla="*/ 2053422 h 6864619"/>
              <a:gd name="connsiteX308" fmla="*/ 7551903 w 12133894"/>
              <a:gd name="connsiteY308" fmla="*/ 2054084 h 6864619"/>
              <a:gd name="connsiteX309" fmla="*/ 6895892 w 12133894"/>
              <a:gd name="connsiteY309" fmla="*/ 2259295 h 6864619"/>
              <a:gd name="connsiteX310" fmla="*/ 6869413 w 12133894"/>
              <a:gd name="connsiteY310" fmla="*/ 2277168 h 6864619"/>
              <a:gd name="connsiteX311" fmla="*/ 6838963 w 12133894"/>
              <a:gd name="connsiteY311" fmla="*/ 2300999 h 6864619"/>
              <a:gd name="connsiteX312" fmla="*/ 6801230 w 12133894"/>
              <a:gd name="connsiteY312" fmla="*/ 2364548 h 6864619"/>
              <a:gd name="connsiteX313" fmla="*/ 6803878 w 12133894"/>
              <a:gd name="connsiteY313" fmla="*/ 2460533 h 6864619"/>
              <a:gd name="connsiteX314" fmla="*/ 6778061 w 12133894"/>
              <a:gd name="connsiteY314" fmla="*/ 2490984 h 6864619"/>
              <a:gd name="connsiteX315" fmla="*/ 6725766 w 12133894"/>
              <a:gd name="connsiteY315" fmla="*/ 2497603 h 6864619"/>
              <a:gd name="connsiteX316" fmla="*/ 6516583 w 12133894"/>
              <a:gd name="connsiteY316" fmla="*/ 2544603 h 6864619"/>
              <a:gd name="connsiteX317" fmla="*/ 6527837 w 12133894"/>
              <a:gd name="connsiteY317" fmla="*/ 2573730 h 6864619"/>
              <a:gd name="connsiteX318" fmla="*/ 6531809 w 12133894"/>
              <a:gd name="connsiteY318" fmla="*/ 2602856 h 6864619"/>
              <a:gd name="connsiteX319" fmla="*/ 6473555 w 12133894"/>
              <a:gd name="connsiteY319" fmla="*/ 2743856 h 6864619"/>
              <a:gd name="connsiteX320" fmla="*/ 6468922 w 12133894"/>
              <a:gd name="connsiteY320" fmla="*/ 2804757 h 6864619"/>
              <a:gd name="connsiteX321" fmla="*/ 6474879 w 12133894"/>
              <a:gd name="connsiteY321" fmla="*/ 2848447 h 6864619"/>
              <a:gd name="connsiteX322" fmla="*/ 6502020 w 12133894"/>
              <a:gd name="connsiteY322" fmla="*/ 2870292 h 6864619"/>
              <a:gd name="connsiteX323" fmla="*/ 6500696 w 12133894"/>
              <a:gd name="connsiteY323" fmla="*/ 2880221 h 6864619"/>
              <a:gd name="connsiteX324" fmla="*/ 6445091 w 12133894"/>
              <a:gd name="connsiteY324" fmla="*/ 2880221 h 6864619"/>
              <a:gd name="connsiteX325" fmla="*/ 6341824 w 12133894"/>
              <a:gd name="connsiteY325" fmla="*/ 2847785 h 6864619"/>
              <a:gd name="connsiteX326" fmla="*/ 6214726 w 12133894"/>
              <a:gd name="connsiteY326" fmla="*/ 2851095 h 6864619"/>
              <a:gd name="connsiteX327" fmla="*/ 6158458 w 12133894"/>
              <a:gd name="connsiteY327" fmla="*/ 2856391 h 6864619"/>
              <a:gd name="connsiteX328" fmla="*/ 6169712 w 12133894"/>
              <a:gd name="connsiteY328" fmla="*/ 2929869 h 6864619"/>
              <a:gd name="connsiteX329" fmla="*/ 6116092 w 12133894"/>
              <a:gd name="connsiteY329" fmla="*/ 2998052 h 6864619"/>
              <a:gd name="connsiteX330" fmla="*/ 5967811 w 12133894"/>
              <a:gd name="connsiteY330" fmla="*/ 3026517 h 6864619"/>
              <a:gd name="connsiteX331" fmla="*/ 5920811 w 12133894"/>
              <a:gd name="connsiteY331" fmla="*/ 3066897 h 6864619"/>
              <a:gd name="connsiteX332" fmla="*/ 5879107 w 12133894"/>
              <a:gd name="connsiteY332" fmla="*/ 3141037 h 6864619"/>
              <a:gd name="connsiteX333" fmla="*/ 5724207 w 12133894"/>
              <a:gd name="connsiteY333" fmla="*/ 3171488 h 6864619"/>
              <a:gd name="connsiteX334" fmla="*/ 5660657 w 12133894"/>
              <a:gd name="connsiteY334" fmla="*/ 3329037 h 6864619"/>
              <a:gd name="connsiteX335" fmla="*/ 5699714 w 12133894"/>
              <a:gd name="connsiteY335" fmla="*/ 3387290 h 6864619"/>
              <a:gd name="connsiteX336" fmla="*/ 5669263 w 12133894"/>
              <a:gd name="connsiteY336" fmla="*/ 3395234 h 6864619"/>
              <a:gd name="connsiteX337" fmla="*/ 5679192 w 12133894"/>
              <a:gd name="connsiteY337" fmla="*/ 3421050 h 6864619"/>
              <a:gd name="connsiteX338" fmla="*/ 7665762 w 12133894"/>
              <a:gd name="connsiteY338" fmla="*/ 5353338 h 6864619"/>
              <a:gd name="connsiteX339" fmla="*/ 7613467 w 12133894"/>
              <a:gd name="connsiteY339" fmla="*/ 5724703 h 6864619"/>
              <a:gd name="connsiteX340" fmla="*/ 7679001 w 12133894"/>
              <a:gd name="connsiteY340" fmla="*/ 5814069 h 6864619"/>
              <a:gd name="connsiteX341" fmla="*/ 7729973 w 12133894"/>
              <a:gd name="connsiteY341" fmla="*/ 5736619 h 6864619"/>
              <a:gd name="connsiteX342" fmla="*/ 7729311 w 12133894"/>
              <a:gd name="connsiteY342" fmla="*/ 5726689 h 6864619"/>
              <a:gd name="connsiteX343" fmla="*/ 7765057 w 12133894"/>
              <a:gd name="connsiteY343" fmla="*/ 5669759 h 6864619"/>
              <a:gd name="connsiteX344" fmla="*/ 7825959 w 12133894"/>
              <a:gd name="connsiteY344" fmla="*/ 5694252 h 6864619"/>
              <a:gd name="connsiteX345" fmla="*/ 7845818 w 12133894"/>
              <a:gd name="connsiteY345" fmla="*/ 5735295 h 6864619"/>
              <a:gd name="connsiteX346" fmla="*/ 7902085 w 12133894"/>
              <a:gd name="connsiteY346" fmla="*/ 5659168 h 6864619"/>
              <a:gd name="connsiteX347" fmla="*/ 7941803 w 12133894"/>
              <a:gd name="connsiteY347" fmla="*/ 5592971 h 6864619"/>
              <a:gd name="connsiteX348" fmla="*/ 8005352 w 12133894"/>
              <a:gd name="connsiteY348" fmla="*/ 5620774 h 6864619"/>
              <a:gd name="connsiteX349" fmla="*/ 8023888 w 12133894"/>
              <a:gd name="connsiteY349" fmla="*/ 5649239 h 6864619"/>
              <a:gd name="connsiteX350" fmla="*/ 8094056 w 12133894"/>
              <a:gd name="connsiteY350" fmla="*/ 5620112 h 6864619"/>
              <a:gd name="connsiteX351" fmla="*/ 8104648 w 12133894"/>
              <a:gd name="connsiteY351" fmla="*/ 5514859 h 6864619"/>
              <a:gd name="connsiteX352" fmla="*/ 7938493 w 12133894"/>
              <a:gd name="connsiteY352" fmla="*/ 5408944 h 6864619"/>
              <a:gd name="connsiteX353" fmla="*/ 7894141 w 12133894"/>
              <a:gd name="connsiteY353" fmla="*/ 5370549 h 6864619"/>
              <a:gd name="connsiteX354" fmla="*/ 7745198 w 12133894"/>
              <a:gd name="connsiteY354" fmla="*/ 5349367 h 6864619"/>
              <a:gd name="connsiteX355" fmla="*/ 7665762 w 12133894"/>
              <a:gd name="connsiteY355" fmla="*/ 5353338 h 6864619"/>
              <a:gd name="connsiteX356" fmla="*/ 11899717 w 12133894"/>
              <a:gd name="connsiteY356" fmla="*/ 249556 h 6864619"/>
              <a:gd name="connsiteX357" fmla="*/ 11983125 w 12133894"/>
              <a:gd name="connsiteY357" fmla="*/ 422330 h 6864619"/>
              <a:gd name="connsiteX358" fmla="*/ 12066532 w 12133894"/>
              <a:gd name="connsiteY358" fmla="*/ 400485 h 6864619"/>
              <a:gd name="connsiteX359" fmla="*/ 12079110 w 12133894"/>
              <a:gd name="connsiteY359" fmla="*/ 359443 h 6864619"/>
              <a:gd name="connsiteX360" fmla="*/ 11987096 w 12133894"/>
              <a:gd name="connsiteY360" fmla="*/ 172106 h 6864619"/>
              <a:gd name="connsiteX361" fmla="*/ 11899717 w 12133894"/>
              <a:gd name="connsiteY361" fmla="*/ 249556 h 6864619"/>
              <a:gd name="connsiteX362" fmla="*/ 11697153 w 12133894"/>
              <a:gd name="connsiteY362" fmla="*/ 426302 h 6864619"/>
              <a:gd name="connsiteX363" fmla="*/ 11705759 w 12133894"/>
              <a:gd name="connsiteY363" fmla="*/ 424978 h 6864619"/>
              <a:gd name="connsiteX364" fmla="*/ 11671999 w 12133894"/>
              <a:gd name="connsiteY364" fmla="*/ 317077 h 6864619"/>
              <a:gd name="connsiteX365" fmla="*/ 11594548 w 12133894"/>
              <a:gd name="connsiteY365" fmla="*/ 293246 h 6864619"/>
              <a:gd name="connsiteX366" fmla="*/ 11525041 w 12133894"/>
              <a:gd name="connsiteY366" fmla="*/ 354809 h 6864619"/>
              <a:gd name="connsiteX367" fmla="*/ 11567408 w 12133894"/>
              <a:gd name="connsiteY367" fmla="*/ 512358 h 6864619"/>
              <a:gd name="connsiteX368" fmla="*/ 11663393 w 12133894"/>
              <a:gd name="connsiteY368" fmla="*/ 524935 h 6864619"/>
              <a:gd name="connsiteX369" fmla="*/ 11697153 w 12133894"/>
              <a:gd name="connsiteY369" fmla="*/ 426302 h 6864619"/>
              <a:gd name="connsiteX370" fmla="*/ 6449063 w 12133894"/>
              <a:gd name="connsiteY370" fmla="*/ 2579026 h 6864619"/>
              <a:gd name="connsiteX371" fmla="*/ 6285556 w 12133894"/>
              <a:gd name="connsiteY371" fmla="*/ 2604842 h 6864619"/>
              <a:gd name="connsiteX372" fmla="*/ 6296148 w 12133894"/>
              <a:gd name="connsiteY372" fmla="*/ 2673687 h 6864619"/>
              <a:gd name="connsiteX373" fmla="*/ 6301443 w 12133894"/>
              <a:gd name="connsiteY373" fmla="*/ 2691560 h 6864619"/>
              <a:gd name="connsiteX374" fmla="*/ 6357049 w 12133894"/>
              <a:gd name="connsiteY374" fmla="*/ 2743194 h 6864619"/>
              <a:gd name="connsiteX375" fmla="*/ 6439795 w 12133894"/>
              <a:gd name="connsiteY375" fmla="*/ 2708772 h 6864619"/>
              <a:gd name="connsiteX376" fmla="*/ 6468922 w 12133894"/>
              <a:gd name="connsiteY376" fmla="*/ 2626687 h 6864619"/>
              <a:gd name="connsiteX377" fmla="*/ 6449063 w 12133894"/>
              <a:gd name="connsiteY377" fmla="*/ 2579026 h 6864619"/>
              <a:gd name="connsiteX378" fmla="*/ 325186 w 12133894"/>
              <a:gd name="connsiteY378" fmla="*/ 3474008 h 6864619"/>
              <a:gd name="connsiteX379" fmla="*/ 460228 w 12133894"/>
              <a:gd name="connsiteY379" fmla="*/ 3465402 h 6864619"/>
              <a:gd name="connsiteX380" fmla="*/ 460228 w 12133894"/>
              <a:gd name="connsiteY380" fmla="*/ 3458121 h 6864619"/>
              <a:gd name="connsiteX381" fmla="*/ 414552 w 12133894"/>
              <a:gd name="connsiteY381" fmla="*/ 3450177 h 6864619"/>
              <a:gd name="connsiteX382" fmla="*/ 414552 w 12133894"/>
              <a:gd name="connsiteY382" fmla="*/ 3345586 h 6864619"/>
              <a:gd name="connsiteX383" fmla="*/ 221919 w 12133894"/>
              <a:gd name="connsiteY383" fmla="*/ 3398543 h 6864619"/>
              <a:gd name="connsiteX384" fmla="*/ 218609 w 12133894"/>
              <a:gd name="connsiteY384" fmla="*/ 3414430 h 6864619"/>
              <a:gd name="connsiteX385" fmla="*/ 272229 w 12133894"/>
              <a:gd name="connsiteY385" fmla="*/ 3460106 h 6864619"/>
              <a:gd name="connsiteX386" fmla="*/ 290102 w 12133894"/>
              <a:gd name="connsiteY386" fmla="*/ 3403839 h 6864619"/>
              <a:gd name="connsiteX387" fmla="*/ 325186 w 12133894"/>
              <a:gd name="connsiteY387" fmla="*/ 3474008 h 6864619"/>
              <a:gd name="connsiteX388" fmla="*/ 8371421 w 12133894"/>
              <a:gd name="connsiteY388" fmla="*/ 5438732 h 6864619"/>
              <a:gd name="connsiteX389" fmla="*/ 8535589 w 12133894"/>
              <a:gd name="connsiteY389" fmla="*/ 5313620 h 6864619"/>
              <a:gd name="connsiteX390" fmla="*/ 8446885 w 12133894"/>
              <a:gd name="connsiteY390" fmla="*/ 5286480 h 6864619"/>
              <a:gd name="connsiteX391" fmla="*/ 8398562 w 12133894"/>
              <a:gd name="connsiteY391" fmla="*/ 5307000 h 6864619"/>
              <a:gd name="connsiteX392" fmla="*/ 8365464 w 12133894"/>
              <a:gd name="connsiteY392" fmla="*/ 5346719 h 6864619"/>
              <a:gd name="connsiteX393" fmla="*/ 8371421 w 12133894"/>
              <a:gd name="connsiteY393" fmla="*/ 5438732 h 6864619"/>
              <a:gd name="connsiteX394" fmla="*/ 1650448 w 12133894"/>
              <a:gd name="connsiteY394" fmla="*/ 2135506 h 6864619"/>
              <a:gd name="connsiteX395" fmla="*/ 1543209 w 12133894"/>
              <a:gd name="connsiteY395" fmla="*/ 2016352 h 6864619"/>
              <a:gd name="connsiteX396" fmla="*/ 1650448 w 12133894"/>
              <a:gd name="connsiteY396" fmla="*/ 2135506 h 6864619"/>
              <a:gd name="connsiteX397" fmla="*/ 8262858 w 12133894"/>
              <a:gd name="connsiteY397" fmla="*/ 5408282 h 6864619"/>
              <a:gd name="connsiteX398" fmla="*/ 8274111 w 12133894"/>
              <a:gd name="connsiteY398" fmla="*/ 5400338 h 6864619"/>
              <a:gd name="connsiteX399" fmla="*/ 8239689 w 12133894"/>
              <a:gd name="connsiteY399" fmla="*/ 5324211 h 6864619"/>
              <a:gd name="connsiteX400" fmla="*/ 8167535 w 12133894"/>
              <a:gd name="connsiteY400" fmla="*/ 5348704 h 6864619"/>
              <a:gd name="connsiteX401" fmla="*/ 8168858 w 12133894"/>
              <a:gd name="connsiteY401" fmla="*/ 5359958 h 6864619"/>
              <a:gd name="connsiteX402" fmla="*/ 8262858 w 12133894"/>
              <a:gd name="connsiteY402" fmla="*/ 5408282 h 6864619"/>
              <a:gd name="connsiteX403" fmla="*/ 199412 w 12133894"/>
              <a:gd name="connsiteY403" fmla="*/ 3423036 h 6864619"/>
              <a:gd name="connsiteX404" fmla="*/ 147116 w 12133894"/>
              <a:gd name="connsiteY404" fmla="*/ 3492543 h 6864619"/>
              <a:gd name="connsiteX405" fmla="*/ 224567 w 12133894"/>
              <a:gd name="connsiteY405" fmla="*/ 3482614 h 6864619"/>
              <a:gd name="connsiteX406" fmla="*/ 199412 w 12133894"/>
              <a:gd name="connsiteY406" fmla="*/ 3423036 h 6864619"/>
              <a:gd name="connsiteX407" fmla="*/ 8207253 w 12133894"/>
              <a:gd name="connsiteY407" fmla="*/ 5566492 h 6864619"/>
              <a:gd name="connsiteX408" fmla="*/ 8259548 w 12133894"/>
              <a:gd name="connsiteY408" fmla="*/ 5533394 h 6864619"/>
              <a:gd name="connsiteX409" fmla="*/ 8187394 w 12133894"/>
              <a:gd name="connsiteY409" fmla="*/ 5527436 h 6864619"/>
              <a:gd name="connsiteX410" fmla="*/ 8207253 w 12133894"/>
              <a:gd name="connsiteY410" fmla="*/ 5566492 h 686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Lst>
            <a:rect l="l" t="t" r="r" b="b"/>
            <a:pathLst>
              <a:path w="12133894" h="6864619">
                <a:moveTo>
                  <a:pt x="5679192" y="3421050"/>
                </a:moveTo>
                <a:cubicBezTo>
                  <a:pt x="5713615" y="3390600"/>
                  <a:pt x="5743404" y="3363459"/>
                  <a:pt x="5773192" y="3336980"/>
                </a:cubicBezTo>
                <a:cubicBezTo>
                  <a:pt x="5791065" y="3362135"/>
                  <a:pt x="5791065" y="3385966"/>
                  <a:pt x="5767897" y="3408473"/>
                </a:cubicBezTo>
                <a:cubicBezTo>
                  <a:pt x="5748037" y="3427670"/>
                  <a:pt x="5727517" y="3445543"/>
                  <a:pt x="5699714" y="3470698"/>
                </a:cubicBezTo>
                <a:cubicBezTo>
                  <a:pt x="5716263" y="3475994"/>
                  <a:pt x="5727517" y="3481951"/>
                  <a:pt x="5739432" y="3482614"/>
                </a:cubicBezTo>
                <a:cubicBezTo>
                  <a:pt x="6049233" y="3491881"/>
                  <a:pt x="6359035" y="3500486"/>
                  <a:pt x="6668836" y="3509754"/>
                </a:cubicBezTo>
                <a:cubicBezTo>
                  <a:pt x="6809836" y="3514388"/>
                  <a:pt x="6950835" y="3519684"/>
                  <a:pt x="7091835" y="3528951"/>
                </a:cubicBezTo>
                <a:cubicBezTo>
                  <a:pt x="7152074" y="3532923"/>
                  <a:pt x="7211651" y="3545501"/>
                  <a:pt x="7271228" y="3555430"/>
                </a:cubicBezTo>
                <a:cubicBezTo>
                  <a:pt x="7277186" y="3556092"/>
                  <a:pt x="7281158" y="3564036"/>
                  <a:pt x="7279172" y="3562050"/>
                </a:cubicBezTo>
                <a:cubicBezTo>
                  <a:pt x="7312271" y="3564698"/>
                  <a:pt x="7340073" y="3566022"/>
                  <a:pt x="7367214" y="3569331"/>
                </a:cubicBezTo>
                <a:cubicBezTo>
                  <a:pt x="7373833" y="3569993"/>
                  <a:pt x="7385087" y="3578599"/>
                  <a:pt x="7384425" y="3582571"/>
                </a:cubicBezTo>
                <a:cubicBezTo>
                  <a:pt x="7381778" y="3613683"/>
                  <a:pt x="7402960" y="3644796"/>
                  <a:pt x="7381115" y="3676570"/>
                </a:cubicBezTo>
                <a:cubicBezTo>
                  <a:pt x="7343383" y="3730852"/>
                  <a:pt x="7308961" y="3787119"/>
                  <a:pt x="7275200" y="3851992"/>
                </a:cubicBezTo>
                <a:cubicBezTo>
                  <a:pt x="7302341" y="3849344"/>
                  <a:pt x="7328820" y="3844710"/>
                  <a:pt x="7355961" y="3844710"/>
                </a:cubicBezTo>
                <a:cubicBezTo>
                  <a:pt x="7384425" y="3844710"/>
                  <a:pt x="7412228" y="3850006"/>
                  <a:pt x="7440692" y="3851992"/>
                </a:cubicBezTo>
                <a:cubicBezTo>
                  <a:pt x="7516157" y="3857950"/>
                  <a:pt x="7591621" y="3863908"/>
                  <a:pt x="7667086" y="3869866"/>
                </a:cubicBezTo>
                <a:cubicBezTo>
                  <a:pt x="7671720" y="3870527"/>
                  <a:pt x="7679664" y="3867879"/>
                  <a:pt x="7681649" y="3865232"/>
                </a:cubicBezTo>
                <a:cubicBezTo>
                  <a:pt x="7698860" y="3827499"/>
                  <a:pt x="7730635" y="3838091"/>
                  <a:pt x="7759100" y="3841401"/>
                </a:cubicBezTo>
                <a:cubicBezTo>
                  <a:pt x="7776973" y="3843387"/>
                  <a:pt x="7789550" y="3843387"/>
                  <a:pt x="7802128" y="3827499"/>
                </a:cubicBezTo>
                <a:cubicBezTo>
                  <a:pt x="7819339" y="3804992"/>
                  <a:pt x="7844493" y="3802345"/>
                  <a:pt x="7870972" y="3806978"/>
                </a:cubicBezTo>
                <a:cubicBezTo>
                  <a:pt x="8096042" y="3844049"/>
                  <a:pt x="8321111" y="3880457"/>
                  <a:pt x="8546180" y="3916865"/>
                </a:cubicBezTo>
                <a:cubicBezTo>
                  <a:pt x="8546843" y="3916865"/>
                  <a:pt x="8548167" y="3916203"/>
                  <a:pt x="8554786" y="3914217"/>
                </a:cubicBezTo>
                <a:cubicBezTo>
                  <a:pt x="8562730" y="3815584"/>
                  <a:pt x="8570674" y="3715626"/>
                  <a:pt x="8578617" y="3615007"/>
                </a:cubicBezTo>
                <a:cubicBezTo>
                  <a:pt x="8575969" y="3615007"/>
                  <a:pt x="8573322" y="3614345"/>
                  <a:pt x="8570012" y="3614345"/>
                </a:cubicBezTo>
                <a:cubicBezTo>
                  <a:pt x="8564054" y="3640162"/>
                  <a:pt x="8559420" y="3666641"/>
                  <a:pt x="8551476" y="3692457"/>
                </a:cubicBezTo>
                <a:cubicBezTo>
                  <a:pt x="8546843" y="3706359"/>
                  <a:pt x="8539561" y="3722908"/>
                  <a:pt x="8527646" y="3730852"/>
                </a:cubicBezTo>
                <a:cubicBezTo>
                  <a:pt x="8514406" y="3739458"/>
                  <a:pt x="8494547" y="3744753"/>
                  <a:pt x="8479322" y="3741443"/>
                </a:cubicBezTo>
                <a:cubicBezTo>
                  <a:pt x="8469392" y="3739458"/>
                  <a:pt x="8458139" y="3718936"/>
                  <a:pt x="8458139" y="3707021"/>
                </a:cubicBezTo>
                <a:cubicBezTo>
                  <a:pt x="8457477" y="3671937"/>
                  <a:pt x="8462772" y="3636190"/>
                  <a:pt x="8464097" y="3601106"/>
                </a:cubicBezTo>
                <a:cubicBezTo>
                  <a:pt x="8465420" y="3563373"/>
                  <a:pt x="8464097" y="3524979"/>
                  <a:pt x="8466744" y="3487247"/>
                </a:cubicBezTo>
                <a:cubicBezTo>
                  <a:pt x="8468730" y="3455473"/>
                  <a:pt x="8489251" y="3440247"/>
                  <a:pt x="8519702" y="3439586"/>
                </a:cubicBezTo>
                <a:cubicBezTo>
                  <a:pt x="8550153" y="3438923"/>
                  <a:pt x="8566702" y="3458782"/>
                  <a:pt x="8569349" y="3486585"/>
                </a:cubicBezTo>
                <a:cubicBezTo>
                  <a:pt x="8571335" y="3511740"/>
                  <a:pt x="8566702" y="3536895"/>
                  <a:pt x="8566702" y="3562712"/>
                </a:cubicBezTo>
                <a:cubicBezTo>
                  <a:pt x="8566702" y="3568670"/>
                  <a:pt x="8571997" y="3573965"/>
                  <a:pt x="8576632" y="3583895"/>
                </a:cubicBezTo>
                <a:cubicBezTo>
                  <a:pt x="8585237" y="3569993"/>
                  <a:pt x="8589871" y="3561388"/>
                  <a:pt x="8595166" y="3553444"/>
                </a:cubicBezTo>
                <a:cubicBezTo>
                  <a:pt x="8597814" y="3554106"/>
                  <a:pt x="8601124" y="3554768"/>
                  <a:pt x="8603772" y="3554768"/>
                </a:cubicBezTo>
                <a:cubicBezTo>
                  <a:pt x="8600462" y="3599782"/>
                  <a:pt x="8598476" y="3644796"/>
                  <a:pt x="8594504" y="3689810"/>
                </a:cubicBezTo>
                <a:cubicBezTo>
                  <a:pt x="8587223" y="3771232"/>
                  <a:pt x="8579941" y="3852654"/>
                  <a:pt x="8570012" y="3933414"/>
                </a:cubicBezTo>
                <a:cubicBezTo>
                  <a:pt x="8566702" y="3959231"/>
                  <a:pt x="8577955" y="3965851"/>
                  <a:pt x="8599800" y="3974457"/>
                </a:cubicBezTo>
                <a:cubicBezTo>
                  <a:pt x="8713659" y="4018146"/>
                  <a:pt x="8834800" y="4022780"/>
                  <a:pt x="8952630" y="4045287"/>
                </a:cubicBezTo>
                <a:cubicBezTo>
                  <a:pt x="8967193" y="4047935"/>
                  <a:pt x="8982418" y="4057864"/>
                  <a:pt x="8992348" y="4069118"/>
                </a:cubicBezTo>
                <a:cubicBezTo>
                  <a:pt x="9010883" y="4088977"/>
                  <a:pt x="9026108" y="4112146"/>
                  <a:pt x="9043320" y="4133991"/>
                </a:cubicBezTo>
                <a:cubicBezTo>
                  <a:pt x="9056559" y="4150540"/>
                  <a:pt x="9065826" y="4170399"/>
                  <a:pt x="9094953" y="4167089"/>
                </a:cubicBezTo>
                <a:cubicBezTo>
                  <a:pt x="9113488" y="4165104"/>
                  <a:pt x="9147249" y="4222695"/>
                  <a:pt x="9147249" y="4244540"/>
                </a:cubicBezTo>
                <a:cubicBezTo>
                  <a:pt x="9147249" y="4254470"/>
                  <a:pt x="9153207" y="4265061"/>
                  <a:pt x="9159164" y="4273005"/>
                </a:cubicBezTo>
                <a:cubicBezTo>
                  <a:pt x="9221389" y="4351779"/>
                  <a:pt x="9284939" y="4429230"/>
                  <a:pt x="9347826" y="4507342"/>
                </a:cubicBezTo>
                <a:cubicBezTo>
                  <a:pt x="9355107" y="4516609"/>
                  <a:pt x="9362389" y="4525877"/>
                  <a:pt x="9374304" y="4539778"/>
                </a:cubicBezTo>
                <a:cubicBezTo>
                  <a:pt x="9310093" y="4539778"/>
                  <a:pt x="9252502" y="4539778"/>
                  <a:pt x="9193586" y="4539778"/>
                </a:cubicBezTo>
                <a:cubicBezTo>
                  <a:pt x="9192263" y="4592736"/>
                  <a:pt x="9173066" y="4631792"/>
                  <a:pt x="9123418" y="4650989"/>
                </a:cubicBezTo>
                <a:cubicBezTo>
                  <a:pt x="9147249" y="4650989"/>
                  <a:pt x="9171079" y="4652313"/>
                  <a:pt x="9194248" y="4650327"/>
                </a:cubicBezTo>
                <a:cubicBezTo>
                  <a:pt x="9220727" y="4648341"/>
                  <a:pt x="9239263" y="4659595"/>
                  <a:pt x="9244558" y="4682764"/>
                </a:cubicBezTo>
                <a:cubicBezTo>
                  <a:pt x="9256474" y="4736383"/>
                  <a:pt x="9264417" y="4790665"/>
                  <a:pt x="9272361" y="4844946"/>
                </a:cubicBezTo>
                <a:cubicBezTo>
                  <a:pt x="9273685" y="4852890"/>
                  <a:pt x="9264417" y="4866791"/>
                  <a:pt x="9256474" y="4870101"/>
                </a:cubicBezTo>
                <a:cubicBezTo>
                  <a:pt x="9226685" y="4883340"/>
                  <a:pt x="9194910" y="4893270"/>
                  <a:pt x="9163798" y="4904523"/>
                </a:cubicBezTo>
                <a:cubicBezTo>
                  <a:pt x="9160488" y="4905847"/>
                  <a:pt x="9157840" y="4907833"/>
                  <a:pt x="9152545" y="4911143"/>
                </a:cubicBezTo>
                <a:cubicBezTo>
                  <a:pt x="9155192" y="4923058"/>
                  <a:pt x="9158502" y="4934974"/>
                  <a:pt x="9161812" y="4950199"/>
                </a:cubicBezTo>
                <a:cubicBezTo>
                  <a:pt x="9194910" y="4945565"/>
                  <a:pt x="9226023" y="4940932"/>
                  <a:pt x="9251840" y="4937622"/>
                </a:cubicBezTo>
                <a:cubicBezTo>
                  <a:pt x="9294205" y="5009114"/>
                  <a:pt x="9263755" y="5073987"/>
                  <a:pt x="9247206" y="5140184"/>
                </a:cubicBezTo>
                <a:cubicBezTo>
                  <a:pt x="9241248" y="5164677"/>
                  <a:pt x="9227347" y="5174607"/>
                  <a:pt x="9202854" y="5175931"/>
                </a:cubicBezTo>
                <a:cubicBezTo>
                  <a:pt x="9171079" y="5177916"/>
                  <a:pt x="9139967" y="5182550"/>
                  <a:pt x="9106869" y="5186522"/>
                </a:cubicBezTo>
                <a:cubicBezTo>
                  <a:pt x="9106869" y="5200424"/>
                  <a:pt x="9106869" y="5213001"/>
                  <a:pt x="9106869" y="5227564"/>
                </a:cubicBezTo>
                <a:cubicBezTo>
                  <a:pt x="9135995" y="5223592"/>
                  <a:pt x="9163136" y="5220283"/>
                  <a:pt x="9185643" y="5217635"/>
                </a:cubicBezTo>
                <a:cubicBezTo>
                  <a:pt x="9212122" y="5300381"/>
                  <a:pt x="9155192" y="5347380"/>
                  <a:pt x="9118122" y="5401000"/>
                </a:cubicBezTo>
                <a:cubicBezTo>
                  <a:pt x="9104882" y="5420197"/>
                  <a:pt x="9073770" y="5426817"/>
                  <a:pt x="9050601" y="5439394"/>
                </a:cubicBezTo>
                <a:cubicBezTo>
                  <a:pt x="9048615" y="5436746"/>
                  <a:pt x="9047291" y="5434099"/>
                  <a:pt x="9045305" y="5431451"/>
                </a:cubicBezTo>
                <a:cubicBezTo>
                  <a:pt x="9041334" y="5440056"/>
                  <a:pt x="9033390" y="5449324"/>
                  <a:pt x="9034714" y="5457267"/>
                </a:cubicBezTo>
                <a:cubicBezTo>
                  <a:pt x="9041334" y="5506253"/>
                  <a:pt x="9006249" y="5524126"/>
                  <a:pt x="8973150" y="5544647"/>
                </a:cubicBezTo>
                <a:cubicBezTo>
                  <a:pt x="8936742" y="5567816"/>
                  <a:pt x="8902320" y="5593633"/>
                  <a:pt x="8856644" y="5594295"/>
                </a:cubicBezTo>
                <a:cubicBezTo>
                  <a:pt x="8850024" y="5594295"/>
                  <a:pt x="8842081" y="5601577"/>
                  <a:pt x="8836123" y="5606872"/>
                </a:cubicBezTo>
                <a:cubicBezTo>
                  <a:pt x="8822222" y="5620774"/>
                  <a:pt x="8810968" y="5639309"/>
                  <a:pt x="8795081" y="5648576"/>
                </a:cubicBezTo>
                <a:cubicBezTo>
                  <a:pt x="8766616" y="5665126"/>
                  <a:pt x="8734842" y="5675717"/>
                  <a:pt x="8705053" y="5689618"/>
                </a:cubicBezTo>
                <a:cubicBezTo>
                  <a:pt x="8665335" y="5708154"/>
                  <a:pt x="8626279" y="5726689"/>
                  <a:pt x="8586561" y="5745224"/>
                </a:cubicBezTo>
                <a:cubicBezTo>
                  <a:pt x="8585237" y="5745886"/>
                  <a:pt x="8584575" y="5746548"/>
                  <a:pt x="8583913" y="5746548"/>
                </a:cubicBezTo>
                <a:cubicBezTo>
                  <a:pt x="8511096" y="5778984"/>
                  <a:pt x="8438942" y="5814731"/>
                  <a:pt x="8364802" y="5843857"/>
                </a:cubicBezTo>
                <a:cubicBezTo>
                  <a:pt x="8270140" y="5880928"/>
                  <a:pt x="8172831" y="5911378"/>
                  <a:pt x="8077507" y="5945801"/>
                </a:cubicBezTo>
                <a:cubicBezTo>
                  <a:pt x="8014620" y="5968308"/>
                  <a:pt x="7952395" y="5992800"/>
                  <a:pt x="7889508" y="6015969"/>
                </a:cubicBezTo>
                <a:cubicBezTo>
                  <a:pt x="7768367" y="6060983"/>
                  <a:pt x="7645241" y="6095405"/>
                  <a:pt x="7518143" y="6119898"/>
                </a:cubicBezTo>
                <a:cubicBezTo>
                  <a:pt x="7393693" y="6143730"/>
                  <a:pt x="7271228" y="6177490"/>
                  <a:pt x="7147440" y="6201983"/>
                </a:cubicBezTo>
                <a:cubicBezTo>
                  <a:pt x="7093158" y="6212574"/>
                  <a:pt x="7036891" y="6209264"/>
                  <a:pt x="6981948" y="6214560"/>
                </a:cubicBezTo>
                <a:cubicBezTo>
                  <a:pt x="6894568" y="6223166"/>
                  <a:pt x="6807850" y="6222504"/>
                  <a:pt x="6723118" y="6199997"/>
                </a:cubicBezTo>
                <a:cubicBezTo>
                  <a:pt x="6645667" y="6180138"/>
                  <a:pt x="6570203" y="6153659"/>
                  <a:pt x="6494739" y="6127842"/>
                </a:cubicBezTo>
                <a:cubicBezTo>
                  <a:pt x="6426556" y="6104673"/>
                  <a:pt x="6359697" y="6078856"/>
                  <a:pt x="6291514" y="6055687"/>
                </a:cubicBezTo>
                <a:cubicBezTo>
                  <a:pt x="6167064" y="6013322"/>
                  <a:pt x="6042614" y="5972279"/>
                  <a:pt x="5918164" y="5931237"/>
                </a:cubicBezTo>
                <a:cubicBezTo>
                  <a:pt x="5787756" y="5887547"/>
                  <a:pt x="5656686" y="5843857"/>
                  <a:pt x="5526278" y="5800167"/>
                </a:cubicBezTo>
                <a:cubicBezTo>
                  <a:pt x="5462067" y="5778322"/>
                  <a:pt x="5400504" y="5749196"/>
                  <a:pt x="5334969" y="5734632"/>
                </a:cubicBezTo>
                <a:cubicBezTo>
                  <a:pt x="5293927" y="5725365"/>
                  <a:pt x="5248913" y="5737280"/>
                  <a:pt x="5205223" y="5740590"/>
                </a:cubicBezTo>
                <a:cubicBezTo>
                  <a:pt x="5201913" y="5740590"/>
                  <a:pt x="5199927" y="5748534"/>
                  <a:pt x="5191983" y="5761111"/>
                </a:cubicBezTo>
                <a:cubicBezTo>
                  <a:pt x="5227068" y="5757139"/>
                  <a:pt x="5254209" y="5753830"/>
                  <a:pt x="5282011" y="5751182"/>
                </a:cubicBezTo>
                <a:cubicBezTo>
                  <a:pt x="5321729" y="5747872"/>
                  <a:pt x="5323053" y="5753830"/>
                  <a:pt x="5314448" y="5792886"/>
                </a:cubicBezTo>
                <a:cubicBezTo>
                  <a:pt x="5301870" y="5849153"/>
                  <a:pt x="5268772" y="5892843"/>
                  <a:pt x="5236335" y="5936533"/>
                </a:cubicBezTo>
                <a:cubicBezTo>
                  <a:pt x="5221110" y="5956392"/>
                  <a:pt x="5197279" y="5970294"/>
                  <a:pt x="5170138" y="5993462"/>
                </a:cubicBezTo>
                <a:cubicBezTo>
                  <a:pt x="5167490" y="6018617"/>
                  <a:pt x="5152927" y="6054364"/>
                  <a:pt x="5123138" y="6077533"/>
                </a:cubicBezTo>
                <a:cubicBezTo>
                  <a:pt x="5080110" y="6110631"/>
                  <a:pt x="5032449" y="6137772"/>
                  <a:pt x="4986773" y="6167560"/>
                </a:cubicBezTo>
                <a:cubicBezTo>
                  <a:pt x="4983463" y="6169546"/>
                  <a:pt x="4976843" y="6169546"/>
                  <a:pt x="4974858" y="6172194"/>
                </a:cubicBezTo>
                <a:cubicBezTo>
                  <a:pt x="4919252" y="6245673"/>
                  <a:pt x="4834520" y="6280095"/>
                  <a:pt x="4760379" y="6327757"/>
                </a:cubicBezTo>
                <a:cubicBezTo>
                  <a:pt x="4626000" y="6414475"/>
                  <a:pt x="4485000" y="6493911"/>
                  <a:pt x="4332085" y="6540249"/>
                </a:cubicBezTo>
                <a:cubicBezTo>
                  <a:pt x="4050748" y="6624981"/>
                  <a:pt x="3770735" y="6717656"/>
                  <a:pt x="3478145" y="6758037"/>
                </a:cubicBezTo>
                <a:cubicBezTo>
                  <a:pt x="3353695" y="6775248"/>
                  <a:pt x="3234540" y="6806360"/>
                  <a:pt x="3114062" y="6837473"/>
                </a:cubicBezTo>
                <a:cubicBezTo>
                  <a:pt x="3039260" y="6856670"/>
                  <a:pt x="2959161" y="6861966"/>
                  <a:pt x="2881711" y="6861304"/>
                </a:cubicBezTo>
                <a:cubicBezTo>
                  <a:pt x="2847289" y="6861304"/>
                  <a:pt x="2812866" y="6832177"/>
                  <a:pt x="2779106" y="6815628"/>
                </a:cubicBezTo>
                <a:cubicBezTo>
                  <a:pt x="2772486" y="6812318"/>
                  <a:pt x="2767190" y="6803712"/>
                  <a:pt x="2761233" y="6803712"/>
                </a:cubicBezTo>
                <a:cubicBezTo>
                  <a:pt x="2711585" y="6802389"/>
                  <a:pt x="2683120" y="6768628"/>
                  <a:pt x="2652670" y="6736854"/>
                </a:cubicBezTo>
                <a:cubicBezTo>
                  <a:pt x="2648036" y="6731558"/>
                  <a:pt x="2641416" y="6727586"/>
                  <a:pt x="2635458" y="6724276"/>
                </a:cubicBezTo>
                <a:cubicBezTo>
                  <a:pt x="2613614" y="6712361"/>
                  <a:pt x="2590445" y="6701769"/>
                  <a:pt x="2569262" y="6688530"/>
                </a:cubicBezTo>
                <a:cubicBezTo>
                  <a:pt x="2545431" y="6673967"/>
                  <a:pt x="2523586" y="6656093"/>
                  <a:pt x="2499093" y="6642192"/>
                </a:cubicBezTo>
                <a:cubicBezTo>
                  <a:pt x="2456727" y="6617699"/>
                  <a:pt x="2425614" y="6577319"/>
                  <a:pt x="2377290" y="6561432"/>
                </a:cubicBezTo>
                <a:cubicBezTo>
                  <a:pt x="2356770" y="6554812"/>
                  <a:pt x="2340882" y="6532967"/>
                  <a:pt x="2321685" y="6521052"/>
                </a:cubicBezTo>
                <a:cubicBezTo>
                  <a:pt x="2303150" y="6509798"/>
                  <a:pt x="2281967" y="6503179"/>
                  <a:pt x="2263432" y="6492587"/>
                </a:cubicBezTo>
                <a:cubicBezTo>
                  <a:pt x="2227686" y="6472066"/>
                  <a:pt x="2193263" y="6448897"/>
                  <a:pt x="2158179" y="6428376"/>
                </a:cubicBezTo>
                <a:cubicBezTo>
                  <a:pt x="2128390" y="6410503"/>
                  <a:pt x="2104559" y="6382700"/>
                  <a:pt x="2066827" y="6378729"/>
                </a:cubicBezTo>
                <a:cubicBezTo>
                  <a:pt x="2058883" y="6378066"/>
                  <a:pt x="2048292" y="6372109"/>
                  <a:pt x="2044320" y="6365489"/>
                </a:cubicBezTo>
                <a:cubicBezTo>
                  <a:pt x="2018503" y="6317165"/>
                  <a:pt x="1960912" y="6307898"/>
                  <a:pt x="1927151" y="6266856"/>
                </a:cubicBezTo>
                <a:cubicBezTo>
                  <a:pt x="1903982" y="6239053"/>
                  <a:pt x="1860293" y="6228461"/>
                  <a:pt x="1825870" y="6209926"/>
                </a:cubicBezTo>
                <a:cubicBezTo>
                  <a:pt x="1817927" y="6205954"/>
                  <a:pt x="1809983" y="6202645"/>
                  <a:pt x="1802701" y="6198011"/>
                </a:cubicBezTo>
                <a:cubicBezTo>
                  <a:pt x="1745772" y="6161602"/>
                  <a:pt x="1688843" y="6125856"/>
                  <a:pt x="1632575" y="6089448"/>
                </a:cubicBezTo>
                <a:cubicBezTo>
                  <a:pt x="1538576" y="6028547"/>
                  <a:pt x="1444576" y="5967646"/>
                  <a:pt x="1351238" y="5904758"/>
                </a:cubicBezTo>
                <a:cubicBezTo>
                  <a:pt x="1316816" y="5881590"/>
                  <a:pt x="1286365" y="5851139"/>
                  <a:pt x="1252605" y="5826646"/>
                </a:cubicBezTo>
                <a:cubicBezTo>
                  <a:pt x="1242675" y="5819365"/>
                  <a:pt x="1226126" y="5820688"/>
                  <a:pt x="1214873" y="5813407"/>
                </a:cubicBezTo>
                <a:cubicBezTo>
                  <a:pt x="1160591" y="5778322"/>
                  <a:pt x="1107634" y="5741252"/>
                  <a:pt x="1054014" y="5705506"/>
                </a:cubicBezTo>
                <a:cubicBezTo>
                  <a:pt x="1014296" y="5679689"/>
                  <a:pt x="974578" y="5653872"/>
                  <a:pt x="934198" y="5630041"/>
                </a:cubicBezTo>
                <a:cubicBezTo>
                  <a:pt x="871311" y="5592309"/>
                  <a:pt x="806438" y="5557887"/>
                  <a:pt x="743551" y="5518831"/>
                </a:cubicBezTo>
                <a:cubicBezTo>
                  <a:pt x="705818" y="5495662"/>
                  <a:pt x="672058" y="5466535"/>
                  <a:pt x="634988" y="5442042"/>
                </a:cubicBezTo>
                <a:cubicBezTo>
                  <a:pt x="584678" y="5408282"/>
                  <a:pt x="534368" y="5375183"/>
                  <a:pt x="482735" y="5342747"/>
                </a:cubicBezTo>
                <a:cubicBezTo>
                  <a:pt x="464862" y="5330831"/>
                  <a:pt x="444341" y="5322226"/>
                  <a:pt x="426467" y="5310972"/>
                </a:cubicBezTo>
                <a:cubicBezTo>
                  <a:pt x="421172" y="5307662"/>
                  <a:pt x="419848" y="5298395"/>
                  <a:pt x="417200" y="5291775"/>
                </a:cubicBezTo>
                <a:cubicBezTo>
                  <a:pt x="414552" y="5285817"/>
                  <a:pt x="414552" y="5275226"/>
                  <a:pt x="411242" y="5273902"/>
                </a:cubicBezTo>
                <a:cubicBezTo>
                  <a:pt x="366228" y="5258015"/>
                  <a:pt x="372848" y="5211015"/>
                  <a:pt x="356961" y="5179240"/>
                </a:cubicBezTo>
                <a:cubicBezTo>
                  <a:pt x="261637" y="4989917"/>
                  <a:pt x="200736" y="4787355"/>
                  <a:pt x="141159" y="4584130"/>
                </a:cubicBezTo>
                <a:cubicBezTo>
                  <a:pt x="133877" y="4558975"/>
                  <a:pt x="130567" y="4532497"/>
                  <a:pt x="127919" y="4506018"/>
                </a:cubicBezTo>
                <a:cubicBezTo>
                  <a:pt x="126595" y="4494102"/>
                  <a:pt x="133215" y="4482187"/>
                  <a:pt x="135863" y="4468948"/>
                </a:cubicBezTo>
                <a:cubicBezTo>
                  <a:pt x="104750" y="4445117"/>
                  <a:pt x="119976" y="4406061"/>
                  <a:pt x="114018" y="4372962"/>
                </a:cubicBezTo>
                <a:cubicBezTo>
                  <a:pt x="106074" y="4327286"/>
                  <a:pt x="140497" y="4314709"/>
                  <a:pt x="181539" y="4312061"/>
                </a:cubicBezTo>
                <a:cubicBezTo>
                  <a:pt x="180215" y="4309413"/>
                  <a:pt x="178229" y="4306103"/>
                  <a:pt x="176905" y="4303455"/>
                </a:cubicBezTo>
                <a:cubicBezTo>
                  <a:pt x="156384" y="4303455"/>
                  <a:pt x="135863" y="4303455"/>
                  <a:pt x="111370" y="4303455"/>
                </a:cubicBezTo>
                <a:cubicBezTo>
                  <a:pt x="111370" y="4259765"/>
                  <a:pt x="110708" y="4216737"/>
                  <a:pt x="112694" y="4174371"/>
                </a:cubicBezTo>
                <a:cubicBezTo>
                  <a:pt x="112694" y="4168413"/>
                  <a:pt x="126595" y="4159808"/>
                  <a:pt x="134539" y="4159146"/>
                </a:cubicBezTo>
                <a:cubicBezTo>
                  <a:pt x="150426" y="4157822"/>
                  <a:pt x="166314" y="4161132"/>
                  <a:pt x="183525" y="4162456"/>
                </a:cubicBezTo>
                <a:cubicBezTo>
                  <a:pt x="184849" y="4135315"/>
                  <a:pt x="172271" y="4126047"/>
                  <a:pt x="151750" y="4128695"/>
                </a:cubicBezTo>
                <a:cubicBezTo>
                  <a:pt x="121300" y="4132005"/>
                  <a:pt x="116004" y="4116118"/>
                  <a:pt x="119314" y="4090963"/>
                </a:cubicBezTo>
                <a:cubicBezTo>
                  <a:pt x="121962" y="4075076"/>
                  <a:pt x="123286" y="4058527"/>
                  <a:pt x="124610" y="4041315"/>
                </a:cubicBezTo>
                <a:cubicBezTo>
                  <a:pt x="88201" y="4041315"/>
                  <a:pt x="54441" y="4041315"/>
                  <a:pt x="12737" y="4041315"/>
                </a:cubicBezTo>
                <a:cubicBezTo>
                  <a:pt x="12737" y="4002259"/>
                  <a:pt x="13399" y="3963203"/>
                  <a:pt x="12737" y="3923485"/>
                </a:cubicBezTo>
                <a:cubicBezTo>
                  <a:pt x="10751" y="3860598"/>
                  <a:pt x="12075" y="3797711"/>
                  <a:pt x="4793" y="3735485"/>
                </a:cubicBezTo>
                <a:cubicBezTo>
                  <a:pt x="-1827" y="3679880"/>
                  <a:pt x="16047" y="3639500"/>
                  <a:pt x="57089" y="3605078"/>
                </a:cubicBezTo>
                <a:cubicBezTo>
                  <a:pt x="70990" y="3593162"/>
                  <a:pt x="94821" y="3581909"/>
                  <a:pt x="79596" y="3554768"/>
                </a:cubicBezTo>
                <a:cubicBezTo>
                  <a:pt x="78272" y="3552120"/>
                  <a:pt x="80920" y="3544177"/>
                  <a:pt x="83567" y="3542853"/>
                </a:cubicBezTo>
                <a:cubicBezTo>
                  <a:pt x="114680" y="3531599"/>
                  <a:pt x="104750" y="3505120"/>
                  <a:pt x="106736" y="3483275"/>
                </a:cubicBezTo>
                <a:cubicBezTo>
                  <a:pt x="110046" y="3444881"/>
                  <a:pt x="136525" y="3424360"/>
                  <a:pt x="164990" y="3403177"/>
                </a:cubicBezTo>
                <a:cubicBezTo>
                  <a:pt x="178229" y="3393910"/>
                  <a:pt x="186173" y="3378022"/>
                  <a:pt x="198088" y="3366107"/>
                </a:cubicBezTo>
                <a:cubicBezTo>
                  <a:pt x="206694" y="3357501"/>
                  <a:pt x="221919" y="3340952"/>
                  <a:pt x="226553" y="3343600"/>
                </a:cubicBezTo>
                <a:cubicBezTo>
                  <a:pt x="263623" y="3362797"/>
                  <a:pt x="294074" y="3332347"/>
                  <a:pt x="327834" y="3333008"/>
                </a:cubicBezTo>
                <a:cubicBezTo>
                  <a:pt x="335116" y="3333008"/>
                  <a:pt x="343059" y="3328375"/>
                  <a:pt x="350341" y="3328375"/>
                </a:cubicBezTo>
                <a:cubicBezTo>
                  <a:pt x="396017" y="3327713"/>
                  <a:pt x="431763" y="3313811"/>
                  <a:pt x="460890" y="3274755"/>
                </a:cubicBezTo>
                <a:cubicBezTo>
                  <a:pt x="474129" y="3257544"/>
                  <a:pt x="503256" y="3247614"/>
                  <a:pt x="527087" y="3243642"/>
                </a:cubicBezTo>
                <a:cubicBezTo>
                  <a:pt x="572763" y="3236361"/>
                  <a:pt x="619100" y="3236361"/>
                  <a:pt x="665438" y="3232389"/>
                </a:cubicBezTo>
                <a:cubicBezTo>
                  <a:pt x="681326" y="3231065"/>
                  <a:pt x="705156" y="3244304"/>
                  <a:pt x="709128" y="3212530"/>
                </a:cubicBezTo>
                <a:cubicBezTo>
                  <a:pt x="709128" y="3210544"/>
                  <a:pt x="727001" y="3209220"/>
                  <a:pt x="736269" y="3209220"/>
                </a:cubicBezTo>
                <a:cubicBezTo>
                  <a:pt x="795184" y="3209882"/>
                  <a:pt x="791874" y="3203924"/>
                  <a:pt x="787903" y="3146995"/>
                </a:cubicBezTo>
                <a:cubicBezTo>
                  <a:pt x="787903" y="3143023"/>
                  <a:pt x="783931" y="3139051"/>
                  <a:pt x="783269" y="3134418"/>
                </a:cubicBezTo>
                <a:cubicBezTo>
                  <a:pt x="773339" y="3085432"/>
                  <a:pt x="783269" y="3072193"/>
                  <a:pt x="832916" y="3068883"/>
                </a:cubicBezTo>
                <a:cubicBezTo>
                  <a:pt x="854099" y="3067559"/>
                  <a:pt x="874621" y="3064911"/>
                  <a:pt x="895804" y="3064249"/>
                </a:cubicBezTo>
                <a:cubicBezTo>
                  <a:pt x="941479" y="3062263"/>
                  <a:pt x="987155" y="3051010"/>
                  <a:pt x="1030183" y="3077488"/>
                </a:cubicBezTo>
                <a:cubicBezTo>
                  <a:pt x="1039451" y="3083446"/>
                  <a:pt x="1054014" y="3082784"/>
                  <a:pt x="1065930" y="3082784"/>
                </a:cubicBezTo>
                <a:cubicBezTo>
                  <a:pt x="1117563" y="3083446"/>
                  <a:pt x="1169197" y="3082784"/>
                  <a:pt x="1223478" y="3082784"/>
                </a:cubicBezTo>
                <a:cubicBezTo>
                  <a:pt x="1223478" y="3080136"/>
                  <a:pt x="1224140" y="3074179"/>
                  <a:pt x="1224802" y="3067559"/>
                </a:cubicBezTo>
                <a:cubicBezTo>
                  <a:pt x="1228774" y="3025855"/>
                  <a:pt x="1253267" y="3003348"/>
                  <a:pt x="1292985" y="3012615"/>
                </a:cubicBezTo>
                <a:cubicBezTo>
                  <a:pt x="1363816" y="3028503"/>
                  <a:pt x="1433985" y="3047700"/>
                  <a:pt x="1503491" y="3068221"/>
                </a:cubicBezTo>
                <a:cubicBezTo>
                  <a:pt x="1601463" y="3097347"/>
                  <a:pt x="1699434" y="3120516"/>
                  <a:pt x="1802039" y="3120516"/>
                </a:cubicBezTo>
                <a:cubicBezTo>
                  <a:pt x="1815279" y="3120516"/>
                  <a:pt x="1827856" y="3120516"/>
                  <a:pt x="1848377" y="3120516"/>
                </a:cubicBezTo>
                <a:cubicBezTo>
                  <a:pt x="1848377" y="3065573"/>
                  <a:pt x="1849701" y="3013277"/>
                  <a:pt x="1847715" y="2960982"/>
                </a:cubicBezTo>
                <a:cubicBezTo>
                  <a:pt x="1847053" y="2934503"/>
                  <a:pt x="1828518" y="2930531"/>
                  <a:pt x="1804025" y="2929207"/>
                </a:cubicBezTo>
                <a:cubicBezTo>
                  <a:pt x="1636547" y="2920602"/>
                  <a:pt x="1469069" y="2912658"/>
                  <a:pt x="1302253" y="2898095"/>
                </a:cubicBezTo>
                <a:cubicBezTo>
                  <a:pt x="1203619" y="2889489"/>
                  <a:pt x="1106310" y="2868968"/>
                  <a:pt x="1008338" y="2851757"/>
                </a:cubicBezTo>
                <a:cubicBezTo>
                  <a:pt x="952071" y="2841827"/>
                  <a:pt x="907057" y="2815349"/>
                  <a:pt x="887198" y="2755771"/>
                </a:cubicBezTo>
                <a:cubicBezTo>
                  <a:pt x="877930" y="2755771"/>
                  <a:pt x="868663" y="2755771"/>
                  <a:pt x="854761" y="2755771"/>
                </a:cubicBezTo>
                <a:cubicBezTo>
                  <a:pt x="854761" y="2741870"/>
                  <a:pt x="854761" y="2730616"/>
                  <a:pt x="854761" y="2718701"/>
                </a:cubicBezTo>
                <a:cubicBezTo>
                  <a:pt x="854761" y="2541293"/>
                  <a:pt x="852114" y="2363224"/>
                  <a:pt x="855423" y="2185816"/>
                </a:cubicBezTo>
                <a:cubicBezTo>
                  <a:pt x="856747" y="2136830"/>
                  <a:pt x="870649" y="2085858"/>
                  <a:pt x="889184" y="2040845"/>
                </a:cubicBezTo>
                <a:cubicBezTo>
                  <a:pt x="909043" y="1993845"/>
                  <a:pt x="954719" y="1973324"/>
                  <a:pt x="1005690" y="1972662"/>
                </a:cubicBezTo>
                <a:cubicBezTo>
                  <a:pt x="1183098" y="1972000"/>
                  <a:pt x="1361168" y="1970676"/>
                  <a:pt x="1538576" y="1972662"/>
                </a:cubicBezTo>
                <a:cubicBezTo>
                  <a:pt x="1625956" y="1973324"/>
                  <a:pt x="1685533" y="2015028"/>
                  <a:pt x="1698772" y="2118295"/>
                </a:cubicBezTo>
                <a:cubicBezTo>
                  <a:pt x="1715321" y="2097774"/>
                  <a:pt x="1725913" y="2083873"/>
                  <a:pt x="1737166" y="2071295"/>
                </a:cubicBezTo>
                <a:cubicBezTo>
                  <a:pt x="1746434" y="2061366"/>
                  <a:pt x="1755701" y="2050774"/>
                  <a:pt x="1768279" y="2069309"/>
                </a:cubicBezTo>
                <a:cubicBezTo>
                  <a:pt x="1772251" y="2075267"/>
                  <a:pt x="1781518" y="2080563"/>
                  <a:pt x="1789462" y="2081887"/>
                </a:cubicBezTo>
                <a:cubicBezTo>
                  <a:pt x="1815941" y="2085858"/>
                  <a:pt x="1843081" y="2087183"/>
                  <a:pt x="1874194" y="2089830"/>
                </a:cubicBezTo>
                <a:cubicBezTo>
                  <a:pt x="1857645" y="2015028"/>
                  <a:pt x="1912588" y="2009070"/>
                  <a:pt x="1963560" y="1997155"/>
                </a:cubicBezTo>
                <a:cubicBezTo>
                  <a:pt x="2017841" y="1984577"/>
                  <a:pt x="2017179" y="1983915"/>
                  <a:pt x="2017841" y="1927648"/>
                </a:cubicBezTo>
                <a:cubicBezTo>
                  <a:pt x="2017841" y="1925662"/>
                  <a:pt x="2017841" y="1923014"/>
                  <a:pt x="2017841" y="1921028"/>
                </a:cubicBezTo>
                <a:cubicBezTo>
                  <a:pt x="2012546" y="1864099"/>
                  <a:pt x="2021813" y="1815775"/>
                  <a:pt x="2097278" y="1804522"/>
                </a:cubicBezTo>
                <a:cubicBezTo>
                  <a:pt x="2072785" y="1793930"/>
                  <a:pt x="2052926" y="1789958"/>
                  <a:pt x="2040348" y="1778043"/>
                </a:cubicBezTo>
                <a:cubicBezTo>
                  <a:pt x="2029757" y="1768113"/>
                  <a:pt x="2019165" y="1743621"/>
                  <a:pt x="2023799" y="1735677"/>
                </a:cubicBezTo>
                <a:cubicBezTo>
                  <a:pt x="2037038" y="1713832"/>
                  <a:pt x="2056235" y="1687353"/>
                  <a:pt x="2077418" y="1681395"/>
                </a:cubicBezTo>
                <a:cubicBezTo>
                  <a:pt x="2143615" y="1663522"/>
                  <a:pt x="2212460" y="1654917"/>
                  <a:pt x="2284615" y="1641677"/>
                </a:cubicBezTo>
                <a:cubicBezTo>
                  <a:pt x="2284615" y="1629762"/>
                  <a:pt x="2283291" y="1610565"/>
                  <a:pt x="2284615" y="1591368"/>
                </a:cubicBezTo>
                <a:cubicBezTo>
                  <a:pt x="2287925" y="1542382"/>
                  <a:pt x="2311756" y="1517227"/>
                  <a:pt x="2360079" y="1513255"/>
                </a:cubicBezTo>
                <a:cubicBezTo>
                  <a:pt x="2427600" y="1507960"/>
                  <a:pt x="2495783" y="1495382"/>
                  <a:pt x="2562642" y="1521199"/>
                </a:cubicBezTo>
                <a:cubicBezTo>
                  <a:pt x="2601036" y="1535762"/>
                  <a:pt x="2614276" y="1549664"/>
                  <a:pt x="2615599" y="1590706"/>
                </a:cubicBezTo>
                <a:cubicBezTo>
                  <a:pt x="2616261" y="1607255"/>
                  <a:pt x="2613614" y="1623804"/>
                  <a:pt x="2614938" y="1640353"/>
                </a:cubicBezTo>
                <a:cubicBezTo>
                  <a:pt x="2615599" y="1650283"/>
                  <a:pt x="2620895" y="1659550"/>
                  <a:pt x="2622219" y="1663522"/>
                </a:cubicBezTo>
                <a:cubicBezTo>
                  <a:pt x="2652008" y="1650945"/>
                  <a:pt x="2675177" y="1640353"/>
                  <a:pt x="2706289" y="1627114"/>
                </a:cubicBezTo>
                <a:cubicBezTo>
                  <a:pt x="2700994" y="1607917"/>
                  <a:pt x="2694374" y="1583424"/>
                  <a:pt x="2688416" y="1558931"/>
                </a:cubicBezTo>
                <a:cubicBezTo>
                  <a:pt x="2686430" y="1550326"/>
                  <a:pt x="2685768" y="1541058"/>
                  <a:pt x="2685768" y="1531790"/>
                </a:cubicBezTo>
                <a:cubicBezTo>
                  <a:pt x="2685768" y="1515241"/>
                  <a:pt x="2693050" y="1494720"/>
                  <a:pt x="2685768" y="1482143"/>
                </a:cubicBezTo>
                <a:cubicBezTo>
                  <a:pt x="2671205" y="1453678"/>
                  <a:pt x="2685106" y="1448382"/>
                  <a:pt x="2706951" y="1447058"/>
                </a:cubicBezTo>
                <a:cubicBezTo>
                  <a:pt x="2721514" y="1446396"/>
                  <a:pt x="2736740" y="1448382"/>
                  <a:pt x="2760571" y="1450368"/>
                </a:cubicBezTo>
                <a:cubicBezTo>
                  <a:pt x="2702317" y="1503326"/>
                  <a:pt x="2747331" y="1559593"/>
                  <a:pt x="2741373" y="1611889"/>
                </a:cubicBezTo>
                <a:cubicBezTo>
                  <a:pt x="2739388" y="1630424"/>
                  <a:pt x="2751303" y="1642339"/>
                  <a:pt x="2771824" y="1643001"/>
                </a:cubicBezTo>
                <a:cubicBezTo>
                  <a:pt x="2810218" y="1644987"/>
                  <a:pt x="2848613" y="1646973"/>
                  <a:pt x="2886345" y="1649621"/>
                </a:cubicBezTo>
                <a:cubicBezTo>
                  <a:pt x="2900246" y="1593354"/>
                  <a:pt x="2914147" y="1583424"/>
                  <a:pt x="2973063" y="1588720"/>
                </a:cubicBezTo>
                <a:cubicBezTo>
                  <a:pt x="3006161" y="1592030"/>
                  <a:pt x="3038598" y="1597987"/>
                  <a:pt x="3071034" y="1601959"/>
                </a:cubicBezTo>
                <a:cubicBezTo>
                  <a:pt x="3080302" y="1603283"/>
                  <a:pt x="3091555" y="1603945"/>
                  <a:pt x="3100161" y="1600635"/>
                </a:cubicBezTo>
                <a:cubicBezTo>
                  <a:pt x="3124654" y="1592030"/>
                  <a:pt x="3153118" y="1603283"/>
                  <a:pt x="3151133" y="1626452"/>
                </a:cubicBezTo>
                <a:cubicBezTo>
                  <a:pt x="3147823" y="1681395"/>
                  <a:pt x="3178273" y="1696621"/>
                  <a:pt x="3224611" y="1705888"/>
                </a:cubicBezTo>
                <a:cubicBezTo>
                  <a:pt x="3255062" y="1711846"/>
                  <a:pt x="3283526" y="1729057"/>
                  <a:pt x="3312653" y="1741635"/>
                </a:cubicBezTo>
                <a:cubicBezTo>
                  <a:pt x="3316625" y="1743621"/>
                  <a:pt x="3322582" y="1745606"/>
                  <a:pt x="3323245" y="1748916"/>
                </a:cubicBezTo>
                <a:cubicBezTo>
                  <a:pt x="3331850" y="1785325"/>
                  <a:pt x="3353695" y="1802536"/>
                  <a:pt x="3391427" y="1803198"/>
                </a:cubicBezTo>
                <a:cubicBezTo>
                  <a:pt x="3393413" y="1803198"/>
                  <a:pt x="3397385" y="1826367"/>
                  <a:pt x="3396061" y="1837620"/>
                </a:cubicBezTo>
                <a:cubicBezTo>
                  <a:pt x="3394737" y="1850197"/>
                  <a:pt x="3387455" y="1861451"/>
                  <a:pt x="3385470" y="1867409"/>
                </a:cubicBezTo>
                <a:cubicBezTo>
                  <a:pt x="3418568" y="1886606"/>
                  <a:pt x="3445709" y="1906465"/>
                  <a:pt x="3476821" y="1918380"/>
                </a:cubicBezTo>
                <a:cubicBezTo>
                  <a:pt x="3501314" y="1927648"/>
                  <a:pt x="3530441" y="1930296"/>
                  <a:pt x="3557581" y="1929634"/>
                </a:cubicBezTo>
                <a:cubicBezTo>
                  <a:pt x="3567511" y="1929634"/>
                  <a:pt x="3576117" y="1909775"/>
                  <a:pt x="3586046" y="1900507"/>
                </a:cubicBezTo>
                <a:cubicBezTo>
                  <a:pt x="3594652" y="1892564"/>
                  <a:pt x="3604581" y="1881310"/>
                  <a:pt x="3614511" y="1880648"/>
                </a:cubicBezTo>
                <a:cubicBezTo>
                  <a:pt x="3640327" y="1878000"/>
                  <a:pt x="3667468" y="1879324"/>
                  <a:pt x="3693947" y="1881310"/>
                </a:cubicBezTo>
                <a:cubicBezTo>
                  <a:pt x="3709834" y="1882634"/>
                  <a:pt x="3726383" y="1886606"/>
                  <a:pt x="3727046" y="1910437"/>
                </a:cubicBezTo>
                <a:cubicBezTo>
                  <a:pt x="3727046" y="1917056"/>
                  <a:pt x="3740285" y="1927648"/>
                  <a:pt x="3748891" y="1928310"/>
                </a:cubicBezTo>
                <a:cubicBezTo>
                  <a:pt x="3820383" y="1938901"/>
                  <a:pt x="3892538" y="1948169"/>
                  <a:pt x="3966016" y="1957437"/>
                </a:cubicBezTo>
                <a:cubicBezTo>
                  <a:pt x="3967340" y="1949493"/>
                  <a:pt x="3968664" y="1942211"/>
                  <a:pt x="3969326" y="1934268"/>
                </a:cubicBezTo>
                <a:cubicBezTo>
                  <a:pt x="3972636" y="1899845"/>
                  <a:pt x="3989847" y="1880648"/>
                  <a:pt x="4024270" y="1868733"/>
                </a:cubicBezTo>
                <a:cubicBezTo>
                  <a:pt x="4071270" y="1852845"/>
                  <a:pt x="4117607" y="1853507"/>
                  <a:pt x="4164607" y="1861451"/>
                </a:cubicBezTo>
                <a:cubicBezTo>
                  <a:pt x="4216903" y="1870057"/>
                  <a:pt x="4228157" y="1914409"/>
                  <a:pt x="4239410" y="1956112"/>
                </a:cubicBezTo>
                <a:cubicBezTo>
                  <a:pt x="4250663" y="1997817"/>
                  <a:pt x="4262579" y="2006422"/>
                  <a:pt x="4305607" y="2003774"/>
                </a:cubicBezTo>
                <a:cubicBezTo>
                  <a:pt x="4332085" y="2002450"/>
                  <a:pt x="4358564" y="2001789"/>
                  <a:pt x="4385043" y="2001789"/>
                </a:cubicBezTo>
                <a:cubicBezTo>
                  <a:pt x="4411522" y="2001789"/>
                  <a:pt x="4430057" y="2011056"/>
                  <a:pt x="4428733" y="2042830"/>
                </a:cubicBezTo>
                <a:cubicBezTo>
                  <a:pt x="4549212" y="2054084"/>
                  <a:pt x="4667704" y="2065337"/>
                  <a:pt x="4786196" y="2077253"/>
                </a:cubicBezTo>
                <a:cubicBezTo>
                  <a:pt x="4907998" y="2089168"/>
                  <a:pt x="5029801" y="2101084"/>
                  <a:pt x="5151603" y="2114323"/>
                </a:cubicBezTo>
                <a:cubicBezTo>
                  <a:pt x="5166829" y="2115647"/>
                  <a:pt x="5193307" y="2124915"/>
                  <a:pt x="5193307" y="2130211"/>
                </a:cubicBezTo>
                <a:cubicBezTo>
                  <a:pt x="5193307" y="2152055"/>
                  <a:pt x="5185364" y="2173901"/>
                  <a:pt x="5179406" y="2195083"/>
                </a:cubicBezTo>
                <a:cubicBezTo>
                  <a:pt x="5177420" y="2202365"/>
                  <a:pt x="5171463" y="2208985"/>
                  <a:pt x="5166829" y="2216267"/>
                </a:cubicBezTo>
                <a:cubicBezTo>
                  <a:pt x="5240969" y="2244069"/>
                  <a:pt x="5310476" y="2271872"/>
                  <a:pt x="5387926" y="2267900"/>
                </a:cubicBezTo>
                <a:cubicBezTo>
                  <a:pt x="5413081" y="2266576"/>
                  <a:pt x="5438898" y="2269886"/>
                  <a:pt x="5462729" y="2277168"/>
                </a:cubicBezTo>
                <a:cubicBezTo>
                  <a:pt x="5485898" y="2283787"/>
                  <a:pt x="5506419" y="2297027"/>
                  <a:pt x="5524292" y="2305632"/>
                </a:cubicBezTo>
                <a:cubicBezTo>
                  <a:pt x="5545475" y="2297689"/>
                  <a:pt x="5564010" y="2291069"/>
                  <a:pt x="5582545" y="2283787"/>
                </a:cubicBezTo>
                <a:cubicBezTo>
                  <a:pt x="5587841" y="2281801"/>
                  <a:pt x="5592475" y="2276506"/>
                  <a:pt x="5596446" y="2271872"/>
                </a:cubicBezTo>
                <a:cubicBezTo>
                  <a:pt x="5608362" y="2259957"/>
                  <a:pt x="5618292" y="2243407"/>
                  <a:pt x="5632193" y="2237449"/>
                </a:cubicBezTo>
                <a:cubicBezTo>
                  <a:pt x="5675221" y="2218914"/>
                  <a:pt x="5720235" y="2204351"/>
                  <a:pt x="5766573" y="2187140"/>
                </a:cubicBezTo>
                <a:cubicBezTo>
                  <a:pt x="5766573" y="2152717"/>
                  <a:pt x="5767897" y="2112337"/>
                  <a:pt x="5765911" y="2071295"/>
                </a:cubicBezTo>
                <a:cubicBezTo>
                  <a:pt x="5765248" y="2048788"/>
                  <a:pt x="5773192" y="2037535"/>
                  <a:pt x="5795699" y="2031577"/>
                </a:cubicBezTo>
                <a:cubicBezTo>
                  <a:pt x="5977079" y="1985239"/>
                  <a:pt x="6159120" y="1940887"/>
                  <a:pt x="6339176" y="1889254"/>
                </a:cubicBezTo>
                <a:cubicBezTo>
                  <a:pt x="6410668" y="1868733"/>
                  <a:pt x="6478189" y="1871381"/>
                  <a:pt x="6547696" y="1887930"/>
                </a:cubicBezTo>
                <a:cubicBezTo>
                  <a:pt x="6572189" y="1893887"/>
                  <a:pt x="6584104" y="1887268"/>
                  <a:pt x="6596020" y="1868733"/>
                </a:cubicBezTo>
                <a:cubicBezTo>
                  <a:pt x="6624485" y="1825043"/>
                  <a:pt x="6665526" y="1807169"/>
                  <a:pt x="6717160" y="1807831"/>
                </a:cubicBezTo>
                <a:cubicBezTo>
                  <a:pt x="6732386" y="1807831"/>
                  <a:pt x="6748273" y="1806508"/>
                  <a:pt x="6762174" y="1801212"/>
                </a:cubicBezTo>
                <a:cubicBezTo>
                  <a:pt x="6974667" y="1721775"/>
                  <a:pt x="7187158" y="1641677"/>
                  <a:pt x="7399650" y="1561579"/>
                </a:cubicBezTo>
                <a:cubicBezTo>
                  <a:pt x="7411566" y="1556945"/>
                  <a:pt x="7423481" y="1550326"/>
                  <a:pt x="7432749" y="1541720"/>
                </a:cubicBezTo>
                <a:cubicBezTo>
                  <a:pt x="7483720" y="1496044"/>
                  <a:pt x="7547270" y="1492072"/>
                  <a:pt x="7600889" y="1535762"/>
                </a:cubicBezTo>
                <a:cubicBezTo>
                  <a:pt x="7618762" y="1550326"/>
                  <a:pt x="7633988" y="1552973"/>
                  <a:pt x="7654509" y="1547678"/>
                </a:cubicBezTo>
                <a:cubicBezTo>
                  <a:pt x="7751818" y="1523185"/>
                  <a:pt x="7849128" y="1500016"/>
                  <a:pt x="7946437" y="1476185"/>
                </a:cubicBezTo>
                <a:cubicBezTo>
                  <a:pt x="7959014" y="1472875"/>
                  <a:pt x="7970267" y="1465593"/>
                  <a:pt x="7982845" y="1460960"/>
                </a:cubicBezTo>
                <a:cubicBezTo>
                  <a:pt x="8021240" y="1447058"/>
                  <a:pt x="8059633" y="1433819"/>
                  <a:pt x="8098028" y="1420580"/>
                </a:cubicBezTo>
                <a:cubicBezTo>
                  <a:pt x="8139070" y="1406016"/>
                  <a:pt x="8180112" y="1390791"/>
                  <a:pt x="8221154" y="1376890"/>
                </a:cubicBezTo>
                <a:cubicBezTo>
                  <a:pt x="8232408" y="1372918"/>
                  <a:pt x="8244323" y="1370270"/>
                  <a:pt x="8255577" y="1366298"/>
                </a:cubicBezTo>
                <a:cubicBezTo>
                  <a:pt x="8336337" y="1338495"/>
                  <a:pt x="8417759" y="1311355"/>
                  <a:pt x="8497857" y="1282228"/>
                </a:cubicBezTo>
                <a:cubicBezTo>
                  <a:pt x="8615025" y="1240524"/>
                  <a:pt x="8730870" y="1196172"/>
                  <a:pt x="8848039" y="1155792"/>
                </a:cubicBezTo>
                <a:cubicBezTo>
                  <a:pt x="8867898" y="1149172"/>
                  <a:pt x="8893714" y="1145862"/>
                  <a:pt x="8911588" y="1153806"/>
                </a:cubicBezTo>
                <a:cubicBezTo>
                  <a:pt x="8939390" y="1165721"/>
                  <a:pt x="8961897" y="1160426"/>
                  <a:pt x="8987052" y="1151820"/>
                </a:cubicBezTo>
                <a:cubicBezTo>
                  <a:pt x="9380261" y="1014793"/>
                  <a:pt x="9773471" y="877765"/>
                  <a:pt x="10167343" y="741399"/>
                </a:cubicBezTo>
                <a:cubicBezTo>
                  <a:pt x="10187864" y="734118"/>
                  <a:pt x="10197793" y="726836"/>
                  <a:pt x="10200441" y="701681"/>
                </a:cubicBezTo>
                <a:cubicBezTo>
                  <a:pt x="10205737" y="657329"/>
                  <a:pt x="10216991" y="612315"/>
                  <a:pt x="10233540" y="571273"/>
                </a:cubicBezTo>
                <a:cubicBezTo>
                  <a:pt x="10258695" y="509710"/>
                  <a:pt x="10305695" y="466682"/>
                  <a:pt x="10369243" y="444837"/>
                </a:cubicBezTo>
                <a:cubicBezTo>
                  <a:pt x="10503624" y="399161"/>
                  <a:pt x="10639327" y="355471"/>
                  <a:pt x="10774369" y="310457"/>
                </a:cubicBezTo>
                <a:cubicBezTo>
                  <a:pt x="10781651" y="307809"/>
                  <a:pt x="10789594" y="305824"/>
                  <a:pt x="10795552" y="301852"/>
                </a:cubicBezTo>
                <a:cubicBezTo>
                  <a:pt x="10887566" y="248232"/>
                  <a:pt x="10968326" y="272063"/>
                  <a:pt x="11044452" y="336936"/>
                </a:cubicBezTo>
                <a:cubicBezTo>
                  <a:pt x="11052396" y="343556"/>
                  <a:pt x="11067621" y="346866"/>
                  <a:pt x="11077550" y="344218"/>
                </a:cubicBezTo>
                <a:cubicBezTo>
                  <a:pt x="11123226" y="332302"/>
                  <a:pt x="11168902" y="319063"/>
                  <a:pt x="11213916" y="303838"/>
                </a:cubicBezTo>
                <a:cubicBezTo>
                  <a:pt x="11231128" y="297880"/>
                  <a:pt x="11248339" y="287950"/>
                  <a:pt x="11261578" y="275373"/>
                </a:cubicBezTo>
                <a:cubicBezTo>
                  <a:pt x="11307916" y="231683"/>
                  <a:pt x="11350282" y="182697"/>
                  <a:pt x="11399267" y="141655"/>
                </a:cubicBezTo>
                <a:cubicBezTo>
                  <a:pt x="11427732" y="117824"/>
                  <a:pt x="11464141" y="101275"/>
                  <a:pt x="11499887" y="87374"/>
                </a:cubicBezTo>
                <a:cubicBezTo>
                  <a:pt x="11561450" y="62881"/>
                  <a:pt x="11623675" y="41036"/>
                  <a:pt x="11686562" y="21177"/>
                </a:cubicBezTo>
                <a:cubicBezTo>
                  <a:pt x="11797773" y="-15232"/>
                  <a:pt x="11902364" y="5952"/>
                  <a:pt x="11995039" y="70824"/>
                </a:cubicBezTo>
                <a:cubicBezTo>
                  <a:pt x="12112208" y="152247"/>
                  <a:pt x="12154575" y="268753"/>
                  <a:pt x="12129420" y="408429"/>
                </a:cubicBezTo>
                <a:cubicBezTo>
                  <a:pt x="12102941" y="558034"/>
                  <a:pt x="12018871" y="659315"/>
                  <a:pt x="11870590" y="703667"/>
                </a:cubicBezTo>
                <a:cubicBezTo>
                  <a:pt x="11795787" y="726174"/>
                  <a:pt x="11721647" y="751329"/>
                  <a:pt x="11646182" y="772512"/>
                </a:cubicBezTo>
                <a:cubicBezTo>
                  <a:pt x="11592563" y="787737"/>
                  <a:pt x="11538943" y="791047"/>
                  <a:pt x="11483338" y="773836"/>
                </a:cubicBezTo>
                <a:cubicBezTo>
                  <a:pt x="11420451" y="754639"/>
                  <a:pt x="11358887" y="761920"/>
                  <a:pt x="11295338" y="781117"/>
                </a:cubicBezTo>
                <a:cubicBezTo>
                  <a:pt x="11231790" y="800314"/>
                  <a:pt x="11188100" y="829441"/>
                  <a:pt x="11167578" y="896300"/>
                </a:cubicBezTo>
                <a:cubicBezTo>
                  <a:pt x="11148382" y="959849"/>
                  <a:pt x="11097410" y="992948"/>
                  <a:pt x="11033861" y="1012145"/>
                </a:cubicBezTo>
                <a:cubicBezTo>
                  <a:pt x="10886241" y="1056497"/>
                  <a:pt x="10737961" y="1100849"/>
                  <a:pt x="10592989" y="1152482"/>
                </a:cubicBezTo>
                <a:cubicBezTo>
                  <a:pt x="10481778" y="1191538"/>
                  <a:pt x="10399694" y="1151158"/>
                  <a:pt x="10327540" y="1073046"/>
                </a:cubicBezTo>
                <a:cubicBezTo>
                  <a:pt x="10308343" y="1051863"/>
                  <a:pt x="10293779" y="1048553"/>
                  <a:pt x="10269286" y="1057821"/>
                </a:cubicBezTo>
                <a:cubicBezTo>
                  <a:pt x="9866147" y="1206102"/>
                  <a:pt x="9462346" y="1353721"/>
                  <a:pt x="9059206" y="1502664"/>
                </a:cubicBezTo>
                <a:cubicBezTo>
                  <a:pt x="9042657" y="1508621"/>
                  <a:pt x="9023461" y="1524509"/>
                  <a:pt x="9016841" y="1541058"/>
                </a:cubicBezTo>
                <a:cubicBezTo>
                  <a:pt x="8998967" y="1586072"/>
                  <a:pt x="8963884" y="1601959"/>
                  <a:pt x="8922179" y="1613875"/>
                </a:cubicBezTo>
                <a:cubicBezTo>
                  <a:pt x="8891729" y="1622480"/>
                  <a:pt x="8863264" y="1636381"/>
                  <a:pt x="8832813" y="1646311"/>
                </a:cubicBezTo>
                <a:cubicBezTo>
                  <a:pt x="8814278" y="1652269"/>
                  <a:pt x="8793757" y="1652931"/>
                  <a:pt x="8775222" y="1659550"/>
                </a:cubicBezTo>
                <a:cubicBezTo>
                  <a:pt x="8701081" y="1684705"/>
                  <a:pt x="8627603" y="1711184"/>
                  <a:pt x="8552138" y="1738325"/>
                </a:cubicBezTo>
                <a:cubicBezTo>
                  <a:pt x="8555448" y="1752226"/>
                  <a:pt x="8558096" y="1764141"/>
                  <a:pt x="8560744" y="1776057"/>
                </a:cubicBezTo>
                <a:cubicBezTo>
                  <a:pt x="8532941" y="1801874"/>
                  <a:pt x="8503152" y="1790620"/>
                  <a:pt x="8472702" y="1785987"/>
                </a:cubicBezTo>
                <a:cubicBezTo>
                  <a:pt x="8456153" y="1783339"/>
                  <a:pt x="8437618" y="1782015"/>
                  <a:pt x="8422392" y="1787972"/>
                </a:cubicBezTo>
                <a:cubicBezTo>
                  <a:pt x="8319787" y="1825705"/>
                  <a:pt x="8218506" y="1865423"/>
                  <a:pt x="8116563" y="1904479"/>
                </a:cubicBezTo>
                <a:cubicBezTo>
                  <a:pt x="8106634" y="1908451"/>
                  <a:pt x="8092070" y="1913085"/>
                  <a:pt x="8089422" y="1920366"/>
                </a:cubicBezTo>
                <a:cubicBezTo>
                  <a:pt x="8078831" y="1953465"/>
                  <a:pt x="8057648" y="1951479"/>
                  <a:pt x="8030507" y="1947507"/>
                </a:cubicBezTo>
                <a:cubicBezTo>
                  <a:pt x="8014620" y="1944859"/>
                  <a:pt x="7996084" y="1947507"/>
                  <a:pt x="7980860" y="1953465"/>
                </a:cubicBezTo>
                <a:cubicBezTo>
                  <a:pt x="7946437" y="1968028"/>
                  <a:pt x="7912676" y="1975972"/>
                  <a:pt x="7874945" y="1970676"/>
                </a:cubicBezTo>
                <a:cubicBezTo>
                  <a:pt x="7859719" y="1968690"/>
                  <a:pt x="7842508" y="1977958"/>
                  <a:pt x="7826620" y="1983253"/>
                </a:cubicBezTo>
                <a:cubicBezTo>
                  <a:pt x="7769029" y="2002450"/>
                  <a:pt x="7714086" y="2026281"/>
                  <a:pt x="7670396" y="2071295"/>
                </a:cubicBezTo>
                <a:cubicBezTo>
                  <a:pt x="7653847" y="2088506"/>
                  <a:pt x="7624720" y="2093140"/>
                  <a:pt x="7601551" y="2103070"/>
                </a:cubicBezTo>
                <a:cubicBezTo>
                  <a:pt x="7598903" y="2099760"/>
                  <a:pt x="7596918" y="2096450"/>
                  <a:pt x="7594269" y="2093140"/>
                </a:cubicBezTo>
                <a:cubicBezTo>
                  <a:pt x="7600227" y="2081887"/>
                  <a:pt x="7606847" y="2070633"/>
                  <a:pt x="7616114" y="2053422"/>
                </a:cubicBezTo>
                <a:cubicBezTo>
                  <a:pt x="7592945" y="2053422"/>
                  <a:pt x="7570439" y="2048126"/>
                  <a:pt x="7551903" y="2054084"/>
                </a:cubicBezTo>
                <a:cubicBezTo>
                  <a:pt x="7332792" y="2121605"/>
                  <a:pt x="7114342" y="2190450"/>
                  <a:pt x="6895892" y="2259295"/>
                </a:cubicBezTo>
                <a:cubicBezTo>
                  <a:pt x="6885963" y="2262604"/>
                  <a:pt x="6877357" y="2270548"/>
                  <a:pt x="6869413" y="2277168"/>
                </a:cubicBezTo>
                <a:cubicBezTo>
                  <a:pt x="6858822" y="2285111"/>
                  <a:pt x="6849554" y="2299675"/>
                  <a:pt x="6838963" y="2300999"/>
                </a:cubicBezTo>
                <a:cubicBezTo>
                  <a:pt x="6794610" y="2305632"/>
                  <a:pt x="6798582" y="2333435"/>
                  <a:pt x="6801230" y="2364548"/>
                </a:cubicBezTo>
                <a:cubicBezTo>
                  <a:pt x="6803878" y="2396322"/>
                  <a:pt x="6801892" y="2428759"/>
                  <a:pt x="6803878" y="2460533"/>
                </a:cubicBezTo>
                <a:cubicBezTo>
                  <a:pt x="6805202" y="2481054"/>
                  <a:pt x="6795272" y="2488998"/>
                  <a:pt x="6778061" y="2490984"/>
                </a:cubicBezTo>
                <a:cubicBezTo>
                  <a:pt x="6760850" y="2493632"/>
                  <a:pt x="6742977" y="2493632"/>
                  <a:pt x="6725766" y="2497603"/>
                </a:cubicBezTo>
                <a:cubicBezTo>
                  <a:pt x="6657583" y="2512167"/>
                  <a:pt x="6589400" y="2528054"/>
                  <a:pt x="6516583" y="2544603"/>
                </a:cubicBezTo>
                <a:cubicBezTo>
                  <a:pt x="6520555" y="2555195"/>
                  <a:pt x="6525189" y="2564462"/>
                  <a:pt x="6527837" y="2573730"/>
                </a:cubicBezTo>
                <a:cubicBezTo>
                  <a:pt x="6530485" y="2582997"/>
                  <a:pt x="6536443" y="2597561"/>
                  <a:pt x="6531809" y="2602856"/>
                </a:cubicBezTo>
                <a:cubicBezTo>
                  <a:pt x="6496063" y="2643237"/>
                  <a:pt x="6507978" y="2706124"/>
                  <a:pt x="6473555" y="2743856"/>
                </a:cubicBezTo>
                <a:cubicBezTo>
                  <a:pt x="6472232" y="2764377"/>
                  <a:pt x="6470246" y="2784236"/>
                  <a:pt x="6468922" y="2804757"/>
                </a:cubicBezTo>
                <a:cubicBezTo>
                  <a:pt x="6472232" y="2817996"/>
                  <a:pt x="6505330" y="2823292"/>
                  <a:pt x="6474879" y="2848447"/>
                </a:cubicBezTo>
                <a:cubicBezTo>
                  <a:pt x="6485471" y="2857053"/>
                  <a:pt x="6494077" y="2863672"/>
                  <a:pt x="6502020" y="2870292"/>
                </a:cubicBezTo>
                <a:cubicBezTo>
                  <a:pt x="6501358" y="2873602"/>
                  <a:pt x="6501358" y="2876912"/>
                  <a:pt x="6500696" y="2880221"/>
                </a:cubicBezTo>
                <a:cubicBezTo>
                  <a:pt x="6482161" y="2880221"/>
                  <a:pt x="6463626" y="2881545"/>
                  <a:pt x="6445091" y="2880221"/>
                </a:cubicBezTo>
                <a:cubicBezTo>
                  <a:pt x="6408683" y="2876912"/>
                  <a:pt x="6372274" y="2876912"/>
                  <a:pt x="6341824" y="2847785"/>
                </a:cubicBezTo>
                <a:cubicBezTo>
                  <a:pt x="6316007" y="2823292"/>
                  <a:pt x="6248486" y="2831898"/>
                  <a:pt x="6214726" y="2851095"/>
                </a:cubicBezTo>
                <a:cubicBezTo>
                  <a:pt x="6200162" y="2859039"/>
                  <a:pt x="6178979" y="2855067"/>
                  <a:pt x="6158458" y="2856391"/>
                </a:cubicBezTo>
                <a:cubicBezTo>
                  <a:pt x="6162430" y="2880883"/>
                  <a:pt x="6167726" y="2905376"/>
                  <a:pt x="6169712" y="2929869"/>
                </a:cubicBezTo>
                <a:cubicBezTo>
                  <a:pt x="6174346" y="2976869"/>
                  <a:pt x="6160444" y="2991432"/>
                  <a:pt x="6116092" y="2998052"/>
                </a:cubicBezTo>
                <a:cubicBezTo>
                  <a:pt x="6066444" y="3005334"/>
                  <a:pt x="6017459" y="3017249"/>
                  <a:pt x="5967811" y="3026517"/>
                </a:cubicBezTo>
                <a:cubicBezTo>
                  <a:pt x="5943980" y="3031151"/>
                  <a:pt x="5930079" y="3043728"/>
                  <a:pt x="5920811" y="3066897"/>
                </a:cubicBezTo>
                <a:cubicBezTo>
                  <a:pt x="5910220" y="3093376"/>
                  <a:pt x="5897642" y="3120516"/>
                  <a:pt x="5879107" y="3141037"/>
                </a:cubicBezTo>
                <a:cubicBezTo>
                  <a:pt x="5838065" y="3187375"/>
                  <a:pt x="5787756" y="3205248"/>
                  <a:pt x="5724207" y="3171488"/>
                </a:cubicBezTo>
                <a:cubicBezTo>
                  <a:pt x="5710305" y="3228417"/>
                  <a:pt x="5658672" y="3263502"/>
                  <a:pt x="5660657" y="3329037"/>
                </a:cubicBezTo>
                <a:cubicBezTo>
                  <a:pt x="5661981" y="3362135"/>
                  <a:pt x="5683165" y="3367431"/>
                  <a:pt x="5699714" y="3387290"/>
                </a:cubicBezTo>
                <a:cubicBezTo>
                  <a:pt x="5689122" y="3389938"/>
                  <a:pt x="5680517" y="3392586"/>
                  <a:pt x="5669263" y="3395234"/>
                </a:cubicBezTo>
                <a:cubicBezTo>
                  <a:pt x="5672573" y="3399867"/>
                  <a:pt x="5674559" y="3407149"/>
                  <a:pt x="5679192" y="3421050"/>
                </a:cubicBezTo>
                <a:close/>
                <a:moveTo>
                  <a:pt x="7665762" y="5353338"/>
                </a:moveTo>
                <a:cubicBezTo>
                  <a:pt x="7684297" y="5483746"/>
                  <a:pt x="7662452" y="5610844"/>
                  <a:pt x="7613467" y="5724703"/>
                </a:cubicBezTo>
                <a:cubicBezTo>
                  <a:pt x="7637959" y="5757801"/>
                  <a:pt x="7657818" y="5785604"/>
                  <a:pt x="7679001" y="5814069"/>
                </a:cubicBezTo>
                <a:cubicBezTo>
                  <a:pt x="7735268" y="5797519"/>
                  <a:pt x="7735268" y="5797519"/>
                  <a:pt x="7729973" y="5736619"/>
                </a:cubicBezTo>
                <a:cubicBezTo>
                  <a:pt x="7729973" y="5733309"/>
                  <a:pt x="7729973" y="5729999"/>
                  <a:pt x="7729311" y="5726689"/>
                </a:cubicBezTo>
                <a:cubicBezTo>
                  <a:pt x="7721367" y="5695576"/>
                  <a:pt x="7737916" y="5679027"/>
                  <a:pt x="7765057" y="5669759"/>
                </a:cubicBezTo>
                <a:cubicBezTo>
                  <a:pt x="7792198" y="5660492"/>
                  <a:pt x="7812719" y="5670422"/>
                  <a:pt x="7825959" y="5694252"/>
                </a:cubicBezTo>
                <a:cubicBezTo>
                  <a:pt x="7833902" y="5707492"/>
                  <a:pt x="7839198" y="5722055"/>
                  <a:pt x="7845818" y="5735295"/>
                </a:cubicBezTo>
                <a:cubicBezTo>
                  <a:pt x="7908705" y="5712126"/>
                  <a:pt x="7908705" y="5712126"/>
                  <a:pt x="7902085" y="5659168"/>
                </a:cubicBezTo>
                <a:cubicBezTo>
                  <a:pt x="7898113" y="5625407"/>
                  <a:pt x="7910028" y="5604225"/>
                  <a:pt x="7941803" y="5592971"/>
                </a:cubicBezTo>
                <a:cubicBezTo>
                  <a:pt x="7970930" y="5582379"/>
                  <a:pt x="7990127" y="5597605"/>
                  <a:pt x="8005352" y="5620774"/>
                </a:cubicBezTo>
                <a:cubicBezTo>
                  <a:pt x="8011972" y="5630703"/>
                  <a:pt x="8017930" y="5640633"/>
                  <a:pt x="8023888" y="5649239"/>
                </a:cubicBezTo>
                <a:cubicBezTo>
                  <a:pt x="8049042" y="5639309"/>
                  <a:pt x="8071549" y="5629379"/>
                  <a:pt x="8094056" y="5620112"/>
                </a:cubicBezTo>
                <a:cubicBezTo>
                  <a:pt x="8076845" y="5538690"/>
                  <a:pt x="8076845" y="5538690"/>
                  <a:pt x="8104648" y="5514859"/>
                </a:cubicBezTo>
                <a:cubicBezTo>
                  <a:pt x="8050366" y="5480436"/>
                  <a:pt x="7994099" y="5445352"/>
                  <a:pt x="7938493" y="5408944"/>
                </a:cubicBezTo>
                <a:cubicBezTo>
                  <a:pt x="7921944" y="5398352"/>
                  <a:pt x="7910690" y="5374521"/>
                  <a:pt x="7894141" y="5370549"/>
                </a:cubicBezTo>
                <a:cubicBezTo>
                  <a:pt x="7845156" y="5359296"/>
                  <a:pt x="7794846" y="5354000"/>
                  <a:pt x="7745198" y="5349367"/>
                </a:cubicBezTo>
                <a:cubicBezTo>
                  <a:pt x="7720044" y="5346719"/>
                  <a:pt x="7694227" y="5351352"/>
                  <a:pt x="7665762" y="5353338"/>
                </a:cubicBezTo>
                <a:close/>
                <a:moveTo>
                  <a:pt x="11899717" y="249556"/>
                </a:moveTo>
                <a:cubicBezTo>
                  <a:pt x="11907660" y="303176"/>
                  <a:pt x="11931491" y="369373"/>
                  <a:pt x="11983125" y="422330"/>
                </a:cubicBezTo>
                <a:cubicBezTo>
                  <a:pt x="12014899" y="454767"/>
                  <a:pt x="12055279" y="443513"/>
                  <a:pt x="12066532" y="400485"/>
                </a:cubicBezTo>
                <a:cubicBezTo>
                  <a:pt x="12070504" y="386584"/>
                  <a:pt x="12075138" y="373344"/>
                  <a:pt x="12079110" y="359443"/>
                </a:cubicBezTo>
                <a:cubicBezTo>
                  <a:pt x="12100293" y="285964"/>
                  <a:pt x="12057265" y="199908"/>
                  <a:pt x="11987096" y="172106"/>
                </a:cubicBezTo>
                <a:cubicBezTo>
                  <a:pt x="11928181" y="148937"/>
                  <a:pt x="11899717" y="168134"/>
                  <a:pt x="11899717" y="249556"/>
                </a:cubicBezTo>
                <a:close/>
                <a:moveTo>
                  <a:pt x="11697153" y="426302"/>
                </a:moveTo>
                <a:cubicBezTo>
                  <a:pt x="11699801" y="425640"/>
                  <a:pt x="11703111" y="425640"/>
                  <a:pt x="11705759" y="424978"/>
                </a:cubicBezTo>
                <a:cubicBezTo>
                  <a:pt x="11694506" y="388570"/>
                  <a:pt x="11687224" y="351499"/>
                  <a:pt x="11671999" y="317077"/>
                </a:cubicBezTo>
                <a:cubicBezTo>
                  <a:pt x="11657435" y="284641"/>
                  <a:pt x="11624337" y="283317"/>
                  <a:pt x="11594548" y="293246"/>
                </a:cubicBezTo>
                <a:cubicBezTo>
                  <a:pt x="11563436" y="303838"/>
                  <a:pt x="11519084" y="311781"/>
                  <a:pt x="11525041" y="354809"/>
                </a:cubicBezTo>
                <a:cubicBezTo>
                  <a:pt x="11531661" y="408429"/>
                  <a:pt x="11546225" y="462710"/>
                  <a:pt x="11567408" y="512358"/>
                </a:cubicBezTo>
                <a:cubicBezTo>
                  <a:pt x="11587267" y="558034"/>
                  <a:pt x="11624999" y="557372"/>
                  <a:pt x="11663393" y="524935"/>
                </a:cubicBezTo>
                <a:cubicBezTo>
                  <a:pt x="11695830" y="497795"/>
                  <a:pt x="11710393" y="468006"/>
                  <a:pt x="11697153" y="426302"/>
                </a:cubicBezTo>
                <a:close/>
                <a:moveTo>
                  <a:pt x="6449063" y="2579026"/>
                </a:moveTo>
                <a:cubicBezTo>
                  <a:pt x="6392133" y="2587631"/>
                  <a:pt x="6335204" y="2596899"/>
                  <a:pt x="6285556" y="2604842"/>
                </a:cubicBezTo>
                <a:cubicBezTo>
                  <a:pt x="6289528" y="2631321"/>
                  <a:pt x="6292176" y="2652504"/>
                  <a:pt x="6296148" y="2673687"/>
                </a:cubicBezTo>
                <a:cubicBezTo>
                  <a:pt x="6297472" y="2679645"/>
                  <a:pt x="6298134" y="2687588"/>
                  <a:pt x="6301443" y="2691560"/>
                </a:cubicBezTo>
                <a:cubicBezTo>
                  <a:pt x="6319317" y="2709434"/>
                  <a:pt x="6335866" y="2729293"/>
                  <a:pt x="6357049" y="2743194"/>
                </a:cubicBezTo>
                <a:cubicBezTo>
                  <a:pt x="6393457" y="2767687"/>
                  <a:pt x="6429866" y="2750475"/>
                  <a:pt x="6439795" y="2708772"/>
                </a:cubicBezTo>
                <a:cubicBezTo>
                  <a:pt x="6446415" y="2681631"/>
                  <a:pt x="6458330" y="2655814"/>
                  <a:pt x="6468922" y="2626687"/>
                </a:cubicBezTo>
                <a:cubicBezTo>
                  <a:pt x="6464288" y="2615434"/>
                  <a:pt x="6457668" y="2599547"/>
                  <a:pt x="6449063" y="2579026"/>
                </a:cubicBezTo>
                <a:close/>
                <a:moveTo>
                  <a:pt x="325186" y="3474008"/>
                </a:moveTo>
                <a:cubicBezTo>
                  <a:pt x="371524" y="3470698"/>
                  <a:pt x="415876" y="3468050"/>
                  <a:pt x="460228" y="3465402"/>
                </a:cubicBezTo>
                <a:cubicBezTo>
                  <a:pt x="460228" y="3462755"/>
                  <a:pt x="460228" y="3460768"/>
                  <a:pt x="460228" y="3458121"/>
                </a:cubicBezTo>
                <a:cubicBezTo>
                  <a:pt x="445665" y="3455473"/>
                  <a:pt x="431101" y="3452825"/>
                  <a:pt x="414552" y="3450177"/>
                </a:cubicBezTo>
                <a:cubicBezTo>
                  <a:pt x="414552" y="3417078"/>
                  <a:pt x="414552" y="3385966"/>
                  <a:pt x="414552" y="3345586"/>
                </a:cubicBezTo>
                <a:cubicBezTo>
                  <a:pt x="347031" y="3364121"/>
                  <a:pt x="284144" y="3381332"/>
                  <a:pt x="221919" y="3398543"/>
                </a:cubicBezTo>
                <a:cubicBezTo>
                  <a:pt x="220595" y="3403839"/>
                  <a:pt x="219271" y="3409135"/>
                  <a:pt x="218609" y="3414430"/>
                </a:cubicBezTo>
                <a:cubicBezTo>
                  <a:pt x="236482" y="3429656"/>
                  <a:pt x="254355" y="3444881"/>
                  <a:pt x="272229" y="3460106"/>
                </a:cubicBezTo>
                <a:cubicBezTo>
                  <a:pt x="278186" y="3441571"/>
                  <a:pt x="284144" y="3423698"/>
                  <a:pt x="290102" y="3403839"/>
                </a:cubicBezTo>
                <a:cubicBezTo>
                  <a:pt x="314595" y="3401853"/>
                  <a:pt x="316581" y="3405825"/>
                  <a:pt x="325186" y="3474008"/>
                </a:cubicBezTo>
                <a:close/>
                <a:moveTo>
                  <a:pt x="8371421" y="5438732"/>
                </a:moveTo>
                <a:cubicBezTo>
                  <a:pt x="8440265" y="5404310"/>
                  <a:pt x="8485941" y="5356648"/>
                  <a:pt x="8535589" y="5313620"/>
                </a:cubicBezTo>
                <a:cubicBezTo>
                  <a:pt x="8497857" y="5265958"/>
                  <a:pt x="8494547" y="5265296"/>
                  <a:pt x="8446885" y="5286480"/>
                </a:cubicBezTo>
                <a:cubicBezTo>
                  <a:pt x="8430998" y="5293761"/>
                  <a:pt x="8412463" y="5297071"/>
                  <a:pt x="8398562" y="5307000"/>
                </a:cubicBezTo>
                <a:cubicBezTo>
                  <a:pt x="8384661" y="5316930"/>
                  <a:pt x="8367449" y="5332155"/>
                  <a:pt x="8365464" y="5346719"/>
                </a:cubicBezTo>
                <a:cubicBezTo>
                  <a:pt x="8361492" y="5371873"/>
                  <a:pt x="8368112" y="5399676"/>
                  <a:pt x="8371421" y="5438732"/>
                </a:cubicBezTo>
                <a:close/>
                <a:moveTo>
                  <a:pt x="1650448" y="2135506"/>
                </a:moveTo>
                <a:cubicBezTo>
                  <a:pt x="1664350" y="2058056"/>
                  <a:pt x="1618674" y="2007084"/>
                  <a:pt x="1543209" y="2016352"/>
                </a:cubicBezTo>
                <a:cubicBezTo>
                  <a:pt x="1579618" y="2056732"/>
                  <a:pt x="1612716" y="2093140"/>
                  <a:pt x="1650448" y="2135506"/>
                </a:cubicBezTo>
                <a:close/>
                <a:moveTo>
                  <a:pt x="8262858" y="5408282"/>
                </a:moveTo>
                <a:cubicBezTo>
                  <a:pt x="8266830" y="5405634"/>
                  <a:pt x="8270802" y="5402986"/>
                  <a:pt x="8274111" y="5400338"/>
                </a:cubicBezTo>
                <a:cubicBezTo>
                  <a:pt x="8263520" y="5373859"/>
                  <a:pt x="8258887" y="5338775"/>
                  <a:pt x="8239689" y="5324211"/>
                </a:cubicBezTo>
                <a:cubicBezTo>
                  <a:pt x="8228435" y="5315606"/>
                  <a:pt x="8192690" y="5339437"/>
                  <a:pt x="8167535" y="5348704"/>
                </a:cubicBezTo>
                <a:cubicBezTo>
                  <a:pt x="8168196" y="5352676"/>
                  <a:pt x="8168858" y="5355986"/>
                  <a:pt x="8168858" y="5359958"/>
                </a:cubicBezTo>
                <a:cubicBezTo>
                  <a:pt x="8199971" y="5375845"/>
                  <a:pt x="8231745" y="5392395"/>
                  <a:pt x="8262858" y="5408282"/>
                </a:cubicBezTo>
                <a:close/>
                <a:moveTo>
                  <a:pt x="199412" y="3423036"/>
                </a:moveTo>
                <a:cubicBezTo>
                  <a:pt x="155722" y="3437599"/>
                  <a:pt x="139835" y="3458121"/>
                  <a:pt x="147116" y="3492543"/>
                </a:cubicBezTo>
                <a:cubicBezTo>
                  <a:pt x="172271" y="3489233"/>
                  <a:pt x="198088" y="3485923"/>
                  <a:pt x="224567" y="3482614"/>
                </a:cubicBezTo>
                <a:cubicBezTo>
                  <a:pt x="215299" y="3460768"/>
                  <a:pt x="207356" y="3441571"/>
                  <a:pt x="199412" y="3423036"/>
                </a:cubicBezTo>
                <a:close/>
                <a:moveTo>
                  <a:pt x="8207253" y="5566492"/>
                </a:moveTo>
                <a:cubicBezTo>
                  <a:pt x="8223802" y="5555901"/>
                  <a:pt x="8239028" y="5546633"/>
                  <a:pt x="8259548" y="5533394"/>
                </a:cubicBezTo>
                <a:cubicBezTo>
                  <a:pt x="8231083" y="5530746"/>
                  <a:pt x="8210563" y="5529422"/>
                  <a:pt x="8187394" y="5527436"/>
                </a:cubicBezTo>
                <a:cubicBezTo>
                  <a:pt x="8194675" y="5541338"/>
                  <a:pt x="8199971" y="5552591"/>
                  <a:pt x="8207253" y="5566492"/>
                </a:cubicBezTo>
                <a:close/>
              </a:path>
            </a:pathLst>
          </a:custGeom>
          <a:solidFill>
            <a:schemeClr val="accent1"/>
          </a:solidFill>
          <a:ln w="6615" cap="flat">
            <a:noFill/>
            <a:prstDash val="solid"/>
            <a:miter/>
          </a:ln>
        </p:spPr>
        <p:txBody>
          <a:bodyPr rtlCol="0" anchor="ctr"/>
          <a:lstStyle/>
          <a:p>
            <a:endParaRPr lang="en-US"/>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Content Placeholder 31">
            <a:extLst>
              <a:ext uri="{FF2B5EF4-FFF2-40B4-BE49-F238E27FC236}">
                <a16:creationId xmlns:a16="http://schemas.microsoft.com/office/drawing/2014/main" xmlns="" id="{121A6BEF-768A-C1EC-ECD2-39A926B61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172" y="1462670"/>
            <a:ext cx="10019763" cy="5322007"/>
          </a:xfrm>
          <a:prstGeom prst="rect">
            <a:avLst/>
          </a:prstGeom>
        </p:spPr>
      </p:pic>
      <p:sp>
        <p:nvSpPr>
          <p:cNvPr id="38" name="Content Placeholder 2"/>
          <p:cNvSpPr txBox="1"/>
          <p:nvPr/>
        </p:nvSpPr>
        <p:spPr>
          <a:xfrm>
            <a:off x="698029" y="269589"/>
            <a:ext cx="6955482"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rPr>
              <a:t>HEART BEAT</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advClick="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596727" y="269589"/>
            <a:ext cx="7704856"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rPr>
              <a:t>TEMPERATURE</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Content Placeholder 2">
            <a:extLst>
              <a:ext uri="{FF2B5EF4-FFF2-40B4-BE49-F238E27FC236}">
                <a16:creationId xmlns:a16="http://schemas.microsoft.com/office/drawing/2014/main" xmlns="" id="{92620766-43F5-75AB-781E-2AF82F425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548" y="1534877"/>
            <a:ext cx="10019387" cy="5321808"/>
          </a:xfrm>
          <a:prstGeom prst="rect">
            <a:avLst/>
          </a:prstGeom>
        </p:spPr>
      </p:pic>
    </p:spTree>
    <p:extLst>
      <p:ext uri="{BB962C8B-B14F-4D97-AF65-F5344CB8AC3E}">
        <p14:creationId xmlns:p14="http://schemas.microsoft.com/office/powerpoint/2010/main" val="681920556"/>
      </p:ext>
    </p:extLst>
  </p:cSld>
  <p:clrMapOvr>
    <a:masterClrMapping/>
  </p:clrMapOvr>
  <p:transition spd="slow" advClick="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596727" y="269589"/>
            <a:ext cx="5112568"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rPr>
              <a:t>MATRIX KEYPAD</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Content Placeholder 2">
            <a:extLst>
              <a:ext uri="{FF2B5EF4-FFF2-40B4-BE49-F238E27FC236}">
                <a16:creationId xmlns:a16="http://schemas.microsoft.com/office/drawing/2014/main" xmlns="" id="{28EBBFFF-6D63-0768-234D-697296AB1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547" y="1456085"/>
            <a:ext cx="10019388" cy="5321808"/>
          </a:xfrm>
          <a:prstGeom prst="rect">
            <a:avLst/>
          </a:prstGeom>
        </p:spPr>
      </p:pic>
    </p:spTree>
    <p:extLst>
      <p:ext uri="{BB962C8B-B14F-4D97-AF65-F5344CB8AC3E}">
        <p14:creationId xmlns:p14="http://schemas.microsoft.com/office/powerpoint/2010/main" val="137788161"/>
      </p:ext>
    </p:extLst>
  </p:cSld>
  <p:clrMapOvr>
    <a:masterClrMapping/>
  </p:clrMapOvr>
  <p:transition spd="slow" advClick="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596727" y="269589"/>
            <a:ext cx="3067050"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rPr>
              <a:t>GPS</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Content Placeholder 2">
            <a:extLst>
              <a:ext uri="{FF2B5EF4-FFF2-40B4-BE49-F238E27FC236}">
                <a16:creationId xmlns:a16="http://schemas.microsoft.com/office/drawing/2014/main" xmlns="" id="{54AB605F-01C2-D54A-8828-AFF69484A7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547" y="1534877"/>
            <a:ext cx="10019388" cy="5321808"/>
          </a:xfrm>
          <a:prstGeom prst="rect">
            <a:avLst/>
          </a:prstGeom>
        </p:spPr>
      </p:pic>
    </p:spTree>
    <p:extLst>
      <p:ext uri="{BB962C8B-B14F-4D97-AF65-F5344CB8AC3E}">
        <p14:creationId xmlns:p14="http://schemas.microsoft.com/office/powerpoint/2010/main" val="11200032"/>
      </p:ext>
    </p:extLst>
  </p:cSld>
  <p:clrMapOvr>
    <a:masterClrMapping/>
  </p:clrMapOvr>
  <p:transition spd="slow" advClick="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xmlns="" id="{58E5F176-1E9C-4645-B5B5-FF67EEF04C78}"/>
              </a:ext>
            </a:extLst>
          </p:cNvPr>
          <p:cNvSpPr txBox="1">
            <a:spLocks/>
          </p:cNvSpPr>
          <p:nvPr/>
        </p:nvSpPr>
        <p:spPr>
          <a:xfrm>
            <a:off x="731414" y="-30350"/>
            <a:ext cx="5265913" cy="1702459"/>
          </a:xfrm>
          <a:prstGeom prst="rect">
            <a:avLst/>
          </a:prstGeom>
          <a:noFill/>
        </p:spPr>
        <p:txBody>
          <a:bodyPr lIns="96433" tIns="48216" rIns="96433" bIns="48216"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accent1"/>
                </a:solidFill>
                <a:cs typeface="Arial" pitchFamily="34" charset="0"/>
              </a:rPr>
              <a:t>CONCLUSION</a:t>
            </a:r>
          </a:p>
        </p:txBody>
      </p:sp>
      <p:grpSp>
        <p:nvGrpSpPr>
          <p:cNvPr id="2" name="Group 1"/>
          <p:cNvGrpSpPr/>
          <p:nvPr/>
        </p:nvGrpSpPr>
        <p:grpSpPr>
          <a:xfrm>
            <a:off x="834583" y="2127715"/>
            <a:ext cx="4692760" cy="3939838"/>
            <a:chOff x="791308" y="1157676"/>
            <a:chExt cx="4449432" cy="3735755"/>
          </a:xfrm>
        </p:grpSpPr>
        <p:sp>
          <p:nvSpPr>
            <p:cNvPr id="7" name="TextBox 6">
              <a:extLst>
                <a:ext uri="{FF2B5EF4-FFF2-40B4-BE49-F238E27FC236}">
                  <a16:creationId xmlns:a16="http://schemas.microsoft.com/office/drawing/2014/main" xmlns="" id="{8799E2E3-41C3-4C47-87EA-02219D3E7EF4}"/>
                </a:ext>
              </a:extLst>
            </p:cNvPr>
            <p:cNvSpPr txBox="1"/>
            <p:nvPr/>
          </p:nvSpPr>
          <p:spPr>
            <a:xfrm>
              <a:off x="1586085" y="1654076"/>
              <a:ext cx="3654655" cy="3239355"/>
            </a:xfrm>
            <a:prstGeom prst="rect">
              <a:avLst/>
            </a:prstGeom>
            <a:noFill/>
          </p:spPr>
          <p:txBody>
            <a:bodyPr wrap="square" rtlCol="0">
              <a:spAutoFit/>
            </a:bodyPr>
            <a:lstStyle/>
            <a:p>
              <a:pPr algn="just"/>
              <a:r>
                <a:rPr lang="en-US" altLang="ko-KR" dirty="0">
                  <a:solidFill>
                    <a:schemeClr val="tx1">
                      <a:lumMod val="75000"/>
                      <a:lumOff val="25000"/>
                    </a:schemeClr>
                  </a:solidFill>
                  <a:latin typeface="+mn-lt"/>
                  <a:cs typeface="Arial" pitchFamily="34" charset="0"/>
                </a:rPr>
                <a:t>Biomedical sensors can provide heartbeat and body temperature of every soldier to </a:t>
              </a:r>
              <a:r>
                <a:rPr lang="en-US" altLang="ko-KR" dirty="0" smtClean="0">
                  <a:solidFill>
                    <a:schemeClr val="tx1">
                      <a:lumMod val="75000"/>
                      <a:lumOff val="25000"/>
                    </a:schemeClr>
                  </a:solidFill>
                  <a:latin typeface="+mn-lt"/>
                  <a:cs typeface="Arial" pitchFamily="34" charset="0"/>
                </a:rPr>
                <a:t>the control </a:t>
              </a:r>
              <a:r>
                <a:rPr lang="en-US" altLang="ko-KR" dirty="0">
                  <a:solidFill>
                    <a:schemeClr val="tx1">
                      <a:lumMod val="75000"/>
                      <a:lumOff val="25000"/>
                    </a:schemeClr>
                  </a:solidFill>
                  <a:latin typeface="+mn-lt"/>
                  <a:cs typeface="Arial" pitchFamily="34" charset="0"/>
                </a:rPr>
                <a:t>room. </a:t>
              </a:r>
              <a:r>
                <a:rPr lang="en-US" altLang="ko-KR" dirty="0" smtClean="0">
                  <a:solidFill>
                    <a:schemeClr val="tx1">
                      <a:lumMod val="75000"/>
                      <a:lumOff val="25000"/>
                    </a:schemeClr>
                  </a:solidFill>
                  <a:latin typeface="+mn-lt"/>
                  <a:cs typeface="Arial" pitchFamily="34" charset="0"/>
                </a:rPr>
                <a:t>This </a:t>
              </a:r>
              <a:r>
                <a:rPr lang="en-US" altLang="ko-KR" dirty="0">
                  <a:solidFill>
                    <a:schemeClr val="tx1">
                      <a:lumMod val="75000"/>
                      <a:lumOff val="25000"/>
                    </a:schemeClr>
                  </a:solidFill>
                  <a:latin typeface="+mn-lt"/>
                  <a:cs typeface="Arial" pitchFamily="34" charset="0"/>
                </a:rPr>
                <a:t>technology can be helpful to provide the accurate location of missing soldier in critical condition and overcome the drawback of soldiers missing in action. </a:t>
              </a:r>
              <a:r>
                <a:rPr lang="en-US" altLang="ko-KR" dirty="0" smtClean="0">
                  <a:solidFill>
                    <a:schemeClr val="tx1">
                      <a:lumMod val="75000"/>
                      <a:lumOff val="25000"/>
                    </a:schemeClr>
                  </a:solidFill>
                  <a:latin typeface="+mn-lt"/>
                  <a:cs typeface="Arial" pitchFamily="34" charset="0"/>
                </a:rPr>
                <a:t>The </a:t>
              </a:r>
              <a:r>
                <a:rPr lang="en-US" altLang="ko-KR" dirty="0">
                  <a:solidFill>
                    <a:schemeClr val="tx1">
                      <a:lumMod val="75000"/>
                      <a:lumOff val="25000"/>
                    </a:schemeClr>
                  </a:solidFill>
                  <a:latin typeface="+mn-lt"/>
                  <a:cs typeface="Arial" pitchFamily="34" charset="0"/>
                </a:rPr>
                <a:t>addressing system is also helpful to improve the communication between soldier to soldier in emergency situation and provide </a:t>
              </a:r>
              <a:r>
                <a:rPr lang="en-US" altLang="ko-KR" dirty="0" smtClean="0">
                  <a:solidFill>
                    <a:schemeClr val="tx1">
                      <a:lumMod val="75000"/>
                      <a:lumOff val="25000"/>
                    </a:schemeClr>
                  </a:solidFill>
                  <a:latin typeface="+mn-lt"/>
                  <a:cs typeface="Arial" pitchFamily="34" charset="0"/>
                </a:rPr>
                <a:t>the proper </a:t>
              </a:r>
              <a:r>
                <a:rPr lang="en-US" altLang="ko-KR" dirty="0">
                  <a:solidFill>
                    <a:schemeClr val="tx1">
                      <a:lumMod val="75000"/>
                      <a:lumOff val="25000"/>
                    </a:schemeClr>
                  </a:solidFill>
                  <a:latin typeface="+mn-lt"/>
                  <a:cs typeface="Arial" pitchFamily="34" charset="0"/>
                </a:rPr>
                <a:t>navigation to control room.</a:t>
              </a:r>
            </a:p>
          </p:txBody>
        </p:sp>
        <p:sp>
          <p:nvSpPr>
            <p:cNvPr id="10" name="Freeform: Shape 9">
              <a:extLst>
                <a:ext uri="{FF2B5EF4-FFF2-40B4-BE49-F238E27FC236}">
                  <a16:creationId xmlns:a16="http://schemas.microsoft.com/office/drawing/2014/main" xmlns="" id="{FCB4ADB1-D846-41A8-97E2-4C09C6D6DC87}"/>
                </a:ext>
              </a:extLst>
            </p:cNvPr>
            <p:cNvSpPr/>
            <p:nvPr/>
          </p:nvSpPr>
          <p:spPr>
            <a:xfrm>
              <a:off x="791308" y="1157676"/>
              <a:ext cx="631114" cy="496400"/>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8761" r="18761"/>
          <a:stretch>
            <a:fillRect/>
          </a:stretch>
        </p:blipFill>
        <p:spPr/>
      </p:pic>
    </p:spTree>
    <p:extLst>
      <p:ext uri="{BB962C8B-B14F-4D97-AF65-F5344CB8AC3E}">
        <p14:creationId xmlns:p14="http://schemas.microsoft.com/office/powerpoint/2010/main" val="177281755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668735" y="341597"/>
            <a:ext cx="8496944"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rPr>
              <a:t>PAPER </a:t>
            </a:r>
            <a:r>
              <a:rPr lang="en-US" sz="4000" b="1" dirty="0">
                <a:solidFill>
                  <a:schemeClr val="accent2"/>
                </a:solidFill>
              </a:rPr>
              <a:t>PRESENTED IN  </a:t>
            </a:r>
            <a:r>
              <a:rPr lang="en-US" sz="4000" b="1" dirty="0" smtClean="0">
                <a:solidFill>
                  <a:schemeClr val="accent2"/>
                </a:solidFill>
              </a:rPr>
              <a:t>CONFERENCE</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Rectangle 3"/>
          <p:cNvSpPr/>
          <p:nvPr/>
        </p:nvSpPr>
        <p:spPr>
          <a:xfrm>
            <a:off x="1172791" y="1700416"/>
            <a:ext cx="10513167" cy="4524315"/>
          </a:xfrm>
          <a:prstGeom prst="rect">
            <a:avLst/>
          </a:prstGeom>
        </p:spPr>
        <p:txBody>
          <a:bodyPr wrap="square">
            <a:spAutoFit/>
          </a:bodyPr>
          <a:lstStyle/>
          <a:p>
            <a:pPr marL="0" indent="0" algn="ctr">
              <a:lnSpc>
                <a:spcPct val="150000"/>
              </a:lnSpc>
              <a:buNone/>
            </a:pPr>
            <a:r>
              <a:rPr lang="en-US" sz="2400" b="1" dirty="0" smtClean="0">
                <a:solidFill>
                  <a:schemeClr val="tx1">
                    <a:lumMod val="75000"/>
                    <a:lumOff val="25000"/>
                  </a:schemeClr>
                </a:solidFill>
                <a:latin typeface="+mn-lt"/>
                <a:cs typeface="Times New Roman" pitchFamily="18" charset="0"/>
              </a:rPr>
              <a:t>Conference Detail</a:t>
            </a:r>
            <a:r>
              <a:rPr lang="en-US" sz="2400" b="1" dirty="0">
                <a:solidFill>
                  <a:schemeClr val="tx1">
                    <a:lumMod val="75000"/>
                    <a:lumOff val="25000"/>
                  </a:schemeClr>
                </a:solidFill>
                <a:latin typeface="+mn-lt"/>
                <a:cs typeface="Times New Roman" pitchFamily="18" charset="0"/>
              </a:rPr>
              <a:t>:</a:t>
            </a:r>
          </a:p>
          <a:p>
            <a:pPr marL="0" indent="0" algn="ctr">
              <a:lnSpc>
                <a:spcPct val="150000"/>
              </a:lnSpc>
              <a:buNone/>
            </a:pPr>
            <a:r>
              <a:rPr lang="en-US" sz="2400" b="1" dirty="0" smtClean="0">
                <a:solidFill>
                  <a:schemeClr val="tx1">
                    <a:lumMod val="75000"/>
                    <a:lumOff val="25000"/>
                  </a:schemeClr>
                </a:solidFill>
                <a:latin typeface="+mn-lt"/>
                <a:cs typeface="Times New Roman" pitchFamily="18" charset="0"/>
              </a:rPr>
              <a:t>2 </a:t>
            </a:r>
            <a:r>
              <a:rPr lang="en-US" sz="2400" b="1" dirty="0" err="1" smtClean="0">
                <a:solidFill>
                  <a:schemeClr val="tx1">
                    <a:lumMod val="75000"/>
                    <a:lumOff val="25000"/>
                  </a:schemeClr>
                </a:solidFill>
                <a:latin typeface="+mn-lt"/>
                <a:cs typeface="Times New Roman" pitchFamily="18" charset="0"/>
              </a:rPr>
              <a:t>nd</a:t>
            </a:r>
            <a:r>
              <a:rPr lang="en-US" sz="2400" b="1" dirty="0" smtClean="0">
                <a:solidFill>
                  <a:schemeClr val="tx1">
                    <a:lumMod val="75000"/>
                    <a:lumOff val="25000"/>
                  </a:schemeClr>
                </a:solidFill>
                <a:latin typeface="+mn-lt"/>
                <a:cs typeface="Times New Roman" pitchFamily="18" charset="0"/>
              </a:rPr>
              <a:t> </a:t>
            </a:r>
            <a:r>
              <a:rPr lang="en-US" sz="2400" b="1" dirty="0">
                <a:solidFill>
                  <a:schemeClr val="tx1">
                    <a:lumMod val="75000"/>
                    <a:lumOff val="25000"/>
                  </a:schemeClr>
                </a:solidFill>
                <a:latin typeface="+mn-lt"/>
                <a:cs typeface="Times New Roman" pitchFamily="18" charset="0"/>
              </a:rPr>
              <a:t>International Conference on Sustainable Computing and Data Communication Systems(ICSCDS-20) </a:t>
            </a:r>
          </a:p>
          <a:p>
            <a:pPr marL="0" indent="0" algn="ctr">
              <a:lnSpc>
                <a:spcPct val="150000"/>
              </a:lnSpc>
              <a:buNone/>
            </a:pPr>
            <a:r>
              <a:rPr lang="en-US" sz="2400" b="1" dirty="0">
                <a:solidFill>
                  <a:schemeClr val="tx1">
                    <a:lumMod val="75000"/>
                    <a:lumOff val="25000"/>
                  </a:schemeClr>
                </a:solidFill>
                <a:latin typeface="+mn-lt"/>
                <a:cs typeface="Times New Roman" pitchFamily="18" charset="0"/>
              </a:rPr>
              <a:t>Paper Title: </a:t>
            </a:r>
          </a:p>
          <a:p>
            <a:pPr marL="0" indent="0" algn="ctr">
              <a:lnSpc>
                <a:spcPct val="150000"/>
              </a:lnSpc>
              <a:buNone/>
            </a:pPr>
            <a:r>
              <a:rPr lang="en-US" sz="2400" b="1" dirty="0">
                <a:solidFill>
                  <a:schemeClr val="tx1">
                    <a:lumMod val="75000"/>
                    <a:lumOff val="25000"/>
                  </a:schemeClr>
                </a:solidFill>
                <a:latin typeface="+mn-lt"/>
                <a:cs typeface="Times New Roman" pitchFamily="18" charset="0"/>
              </a:rPr>
              <a:t>IOT BAESD MILITARY HEALTH SERVICE IN BATTLE FIELD AND GPS TRACKING                    </a:t>
            </a:r>
          </a:p>
          <a:p>
            <a:pPr marL="0" indent="0" algn="ctr">
              <a:lnSpc>
                <a:spcPct val="150000"/>
              </a:lnSpc>
              <a:buNone/>
            </a:pPr>
            <a:r>
              <a:rPr lang="en-US" sz="2400" b="1" dirty="0">
                <a:solidFill>
                  <a:schemeClr val="tx1">
                    <a:lumMod val="75000"/>
                    <a:lumOff val="25000"/>
                  </a:schemeClr>
                </a:solidFill>
                <a:latin typeface="+mn-lt"/>
                <a:cs typeface="Times New Roman" pitchFamily="18" charset="0"/>
              </a:rPr>
              <a:t>College name :</a:t>
            </a:r>
          </a:p>
          <a:p>
            <a:pPr marL="0" indent="0" algn="ctr">
              <a:lnSpc>
                <a:spcPct val="150000"/>
              </a:lnSpc>
              <a:buNone/>
            </a:pPr>
            <a:r>
              <a:rPr lang="en-US" sz="2400" b="1" dirty="0">
                <a:solidFill>
                  <a:schemeClr val="tx1">
                    <a:lumMod val="75000"/>
                    <a:lumOff val="25000"/>
                  </a:schemeClr>
                </a:solidFill>
                <a:latin typeface="+mn-lt"/>
                <a:cs typeface="Times New Roman" pitchFamily="18" charset="0"/>
              </a:rPr>
              <a:t>Shree </a:t>
            </a:r>
            <a:r>
              <a:rPr lang="en-US" sz="2400" b="1" dirty="0" err="1">
                <a:solidFill>
                  <a:schemeClr val="tx1">
                    <a:lumMod val="75000"/>
                    <a:lumOff val="25000"/>
                  </a:schemeClr>
                </a:solidFill>
                <a:latin typeface="+mn-lt"/>
                <a:cs typeface="Times New Roman" pitchFamily="18" charset="0"/>
              </a:rPr>
              <a:t>Venkateshwara</a:t>
            </a:r>
            <a:r>
              <a:rPr lang="en-US" sz="2400" b="1" dirty="0">
                <a:solidFill>
                  <a:schemeClr val="tx1">
                    <a:lumMod val="75000"/>
                    <a:lumOff val="25000"/>
                  </a:schemeClr>
                </a:solidFill>
                <a:latin typeface="+mn-lt"/>
                <a:cs typeface="Times New Roman" pitchFamily="18" charset="0"/>
              </a:rPr>
              <a:t> Hi-Tech </a:t>
            </a:r>
            <a:r>
              <a:rPr lang="en-US" sz="2400" b="1" dirty="0" smtClean="0">
                <a:solidFill>
                  <a:schemeClr val="tx1">
                    <a:lumMod val="75000"/>
                    <a:lumOff val="25000"/>
                  </a:schemeClr>
                </a:solidFill>
                <a:latin typeface="+mn-lt"/>
                <a:cs typeface="Times New Roman" pitchFamily="18" charset="0"/>
              </a:rPr>
              <a:t>Engineering College </a:t>
            </a:r>
            <a:r>
              <a:rPr lang="en-US" sz="2400" b="1" dirty="0">
                <a:solidFill>
                  <a:schemeClr val="tx1">
                    <a:lumMod val="75000"/>
                    <a:lumOff val="25000"/>
                  </a:schemeClr>
                </a:solidFill>
                <a:latin typeface="+mn-lt"/>
                <a:cs typeface="Times New Roman" pitchFamily="18" charset="0"/>
              </a:rPr>
              <a:t>Erode, India.                                Date: 23/03/2023</a:t>
            </a:r>
            <a:endParaRPr lang="en-US" sz="2400" dirty="0">
              <a:solidFill>
                <a:schemeClr val="tx1">
                  <a:lumMod val="75000"/>
                  <a:lumOff val="25000"/>
                </a:schemeClr>
              </a:solidFill>
              <a:latin typeface="+mn-lt"/>
              <a:cs typeface="Times New Roman" pitchFamily="18" charset="0"/>
            </a:endParaRPr>
          </a:p>
        </p:txBody>
      </p:sp>
    </p:spTree>
    <p:extLst>
      <p:ext uri="{BB962C8B-B14F-4D97-AF65-F5344CB8AC3E}">
        <p14:creationId xmlns:p14="http://schemas.microsoft.com/office/powerpoint/2010/main" val="356746372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down)">
                                      <p:cBhvr>
                                        <p:cTn id="11" dur="500"/>
                                        <p:tgtEl>
                                          <p:spTgt spid="4">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down)">
                                      <p:cBhvr>
                                        <p:cTn id="15" dur="500"/>
                                        <p:tgtEl>
                                          <p:spTgt spid="4">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down)">
                                      <p:cBhvr>
                                        <p:cTn id="19" dur="500"/>
                                        <p:tgtEl>
                                          <p:spTgt spid="4">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down)">
                                      <p:cBhvr>
                                        <p:cTn id="23" dur="500"/>
                                        <p:tgtEl>
                                          <p:spTgt spid="4">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down)">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41377" y="401237"/>
            <a:ext cx="7998744" cy="763812"/>
          </a:xfrm>
        </p:spPr>
        <p:txBody>
          <a:bodyPr>
            <a:normAutofit/>
          </a:bodyPr>
          <a:lstStyle/>
          <a:p>
            <a:r>
              <a:rPr lang="en-US" sz="4400" b="1" dirty="0" smtClean="0">
                <a:solidFill>
                  <a:schemeClr val="accent2"/>
                </a:solidFill>
                <a:latin typeface="+mn-lt"/>
              </a:rPr>
              <a:t>REFERENCES</a:t>
            </a:r>
            <a:endParaRPr lang="en-US" sz="4400" b="1" dirty="0">
              <a:solidFill>
                <a:schemeClr val="accent2"/>
              </a:solidFill>
              <a:latin typeface="+mn-lt"/>
            </a:endParaRPr>
          </a:p>
        </p:txBody>
      </p:sp>
      <p:sp>
        <p:nvSpPr>
          <p:cNvPr id="25" name="TextBox 24">
            <a:extLst>
              <a:ext uri="{FF2B5EF4-FFF2-40B4-BE49-F238E27FC236}">
                <a16:creationId xmlns:a16="http://schemas.microsoft.com/office/drawing/2014/main" xmlns="" id="{0661AC30-ADA6-4FC8-85EF-385FFE030BF2}"/>
              </a:ext>
            </a:extLst>
          </p:cNvPr>
          <p:cNvSpPr txBox="1"/>
          <p:nvPr/>
        </p:nvSpPr>
        <p:spPr>
          <a:xfrm>
            <a:off x="1979629" y="1744117"/>
            <a:ext cx="9837946" cy="1020703"/>
          </a:xfrm>
          <a:prstGeom prst="rect">
            <a:avLst/>
          </a:prstGeom>
          <a:noFill/>
        </p:spPr>
        <p:txBody>
          <a:bodyPr wrap="square" lIns="96433" tIns="48216" rIns="96433" bIns="48216" rtlCol="0">
            <a:spAutoFit/>
          </a:bodyPr>
          <a:lstStyle/>
          <a:p>
            <a:pPr algn="just"/>
            <a:r>
              <a:rPr lang="en-US" altLang="ko-KR" sz="2000" dirty="0">
                <a:solidFill>
                  <a:schemeClr val="tx1">
                    <a:lumMod val="75000"/>
                    <a:lumOff val="25000"/>
                  </a:schemeClr>
                </a:solidFill>
                <a:latin typeface="+mn-lt"/>
                <a:cs typeface="Arial" pitchFamily="34" charset="0"/>
              </a:rPr>
              <a:t>Mohammad H. </a:t>
            </a:r>
            <a:r>
              <a:rPr lang="en-US" altLang="ko-KR" sz="2000" dirty="0" err="1">
                <a:solidFill>
                  <a:schemeClr val="tx1">
                    <a:lumMod val="75000"/>
                    <a:lumOff val="25000"/>
                  </a:schemeClr>
                </a:solidFill>
                <a:latin typeface="+mn-lt"/>
                <a:cs typeface="Arial" pitchFamily="34" charset="0"/>
              </a:rPr>
              <a:t>Behfar</a:t>
            </a:r>
            <a:r>
              <a:rPr lang="en-US" altLang="ko-KR" sz="2000" dirty="0">
                <a:solidFill>
                  <a:schemeClr val="tx1">
                    <a:lumMod val="75000"/>
                    <a:lumOff val="25000"/>
                  </a:schemeClr>
                </a:solidFill>
                <a:latin typeface="+mn-lt"/>
                <a:cs typeface="Arial" pitchFamily="34" charset="0"/>
              </a:rPr>
              <a:t> , </a:t>
            </a:r>
            <a:r>
              <a:rPr lang="en-US" altLang="ko-KR" sz="2000" dirty="0" err="1">
                <a:solidFill>
                  <a:schemeClr val="tx1">
                    <a:lumMod val="75000"/>
                    <a:lumOff val="25000"/>
                  </a:schemeClr>
                </a:solidFill>
                <a:latin typeface="+mn-lt"/>
                <a:cs typeface="Arial" pitchFamily="34" charset="0"/>
              </a:rPr>
              <a:t>Donato</a:t>
            </a:r>
            <a:r>
              <a:rPr lang="en-US" altLang="ko-KR" sz="2000" dirty="0">
                <a:solidFill>
                  <a:schemeClr val="tx1">
                    <a:lumMod val="75000"/>
                    <a:lumOff val="25000"/>
                  </a:schemeClr>
                </a:solidFill>
                <a:latin typeface="+mn-lt"/>
                <a:cs typeface="Arial" pitchFamily="34" charset="0"/>
              </a:rPr>
              <a:t> Di Vito , </a:t>
            </a:r>
            <a:r>
              <a:rPr lang="en-US" altLang="ko-KR" sz="2000" dirty="0" err="1">
                <a:solidFill>
                  <a:schemeClr val="tx1">
                    <a:lumMod val="75000"/>
                    <a:lumOff val="25000"/>
                  </a:schemeClr>
                </a:solidFill>
                <a:latin typeface="+mn-lt"/>
                <a:cs typeface="Arial" pitchFamily="34" charset="0"/>
              </a:rPr>
              <a:t>Arttu</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Korhonen</a:t>
            </a:r>
            <a:r>
              <a:rPr lang="en-US" altLang="ko-KR" sz="2000" dirty="0">
                <a:solidFill>
                  <a:schemeClr val="tx1">
                    <a:lumMod val="75000"/>
                    <a:lumOff val="25000"/>
                  </a:schemeClr>
                </a:solidFill>
                <a:latin typeface="+mn-lt"/>
                <a:cs typeface="Arial" pitchFamily="34" charset="0"/>
              </a:rPr>
              <a:t> , Dung Nguyen , </a:t>
            </a:r>
            <a:r>
              <a:rPr lang="en-US" altLang="ko-KR" sz="2000" dirty="0" err="1">
                <a:solidFill>
                  <a:schemeClr val="tx1">
                    <a:lumMod val="75000"/>
                    <a:lumOff val="25000"/>
                  </a:schemeClr>
                </a:solidFill>
                <a:latin typeface="+mn-lt"/>
                <a:cs typeface="Arial" pitchFamily="34" charset="0"/>
              </a:rPr>
              <a:t>Belal</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Mostafa</a:t>
            </a:r>
            <a:r>
              <a:rPr lang="en-US" altLang="ko-KR" sz="2000" dirty="0">
                <a:solidFill>
                  <a:schemeClr val="tx1">
                    <a:lumMod val="75000"/>
                    <a:lumOff val="25000"/>
                  </a:schemeClr>
                </a:solidFill>
                <a:latin typeface="+mn-lt"/>
                <a:cs typeface="Arial" pitchFamily="34" charset="0"/>
              </a:rPr>
              <a:t> Amin, </a:t>
            </a:r>
            <a:r>
              <a:rPr lang="en-US" altLang="ko-KR" sz="2000" dirty="0" err="1">
                <a:solidFill>
                  <a:schemeClr val="tx1">
                    <a:lumMod val="75000"/>
                    <a:lumOff val="25000"/>
                  </a:schemeClr>
                </a:solidFill>
                <a:latin typeface="+mn-lt"/>
                <a:cs typeface="Arial" pitchFamily="34" charset="0"/>
              </a:rPr>
              <a:t>Timo</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Kurkela</a:t>
            </a:r>
            <a:r>
              <a:rPr lang="en-US" altLang="ko-KR" sz="2000" dirty="0">
                <a:solidFill>
                  <a:schemeClr val="tx1">
                    <a:lumMod val="75000"/>
                    <a:lumOff val="25000"/>
                  </a:schemeClr>
                </a:solidFill>
                <a:latin typeface="+mn-lt"/>
                <a:cs typeface="Arial" pitchFamily="34" charset="0"/>
              </a:rPr>
              <a:t> , Markus </a:t>
            </a:r>
            <a:r>
              <a:rPr lang="en-US" altLang="ko-KR" sz="2000" dirty="0" err="1">
                <a:solidFill>
                  <a:schemeClr val="tx1">
                    <a:lumMod val="75000"/>
                    <a:lumOff val="25000"/>
                  </a:schemeClr>
                </a:solidFill>
                <a:latin typeface="+mn-lt"/>
                <a:cs typeface="Arial" pitchFamily="34" charset="0"/>
              </a:rPr>
              <a:t>Tuomikoski</a:t>
            </a:r>
            <a:r>
              <a:rPr lang="en-US" altLang="ko-KR" sz="2000" dirty="0">
                <a:solidFill>
                  <a:schemeClr val="tx1">
                    <a:lumMod val="75000"/>
                    <a:lumOff val="25000"/>
                  </a:schemeClr>
                </a:solidFill>
                <a:latin typeface="+mn-lt"/>
                <a:cs typeface="Arial" pitchFamily="34" charset="0"/>
              </a:rPr>
              <a:t>, and </a:t>
            </a:r>
            <a:r>
              <a:rPr lang="en-US" altLang="ko-KR" sz="2000" dirty="0" err="1">
                <a:solidFill>
                  <a:schemeClr val="tx1">
                    <a:lumMod val="75000"/>
                    <a:lumOff val="25000"/>
                  </a:schemeClr>
                </a:solidFill>
                <a:latin typeface="+mn-lt"/>
                <a:cs typeface="Arial" pitchFamily="34" charset="0"/>
              </a:rPr>
              <a:t>Matti</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Mäntysalo</a:t>
            </a:r>
            <a:r>
              <a:rPr lang="en-US" altLang="ko-KR" sz="2000" dirty="0">
                <a:solidFill>
                  <a:schemeClr val="tx1">
                    <a:lumMod val="75000"/>
                    <a:lumOff val="25000"/>
                  </a:schemeClr>
                </a:solidFill>
                <a:latin typeface="+mn-lt"/>
                <a:cs typeface="Arial" pitchFamily="34" charset="0"/>
              </a:rPr>
              <a:t>, Fully Integrated Wireless Elastic Wearable Systems for Health Monitoring </a:t>
            </a:r>
            <a:r>
              <a:rPr lang="en-US" altLang="ko-KR" sz="2000" dirty="0" smtClean="0">
                <a:solidFill>
                  <a:schemeClr val="tx1">
                    <a:lumMod val="75000"/>
                    <a:lumOff val="25000"/>
                  </a:schemeClr>
                </a:solidFill>
                <a:latin typeface="+mn-lt"/>
                <a:cs typeface="Arial" pitchFamily="34" charset="0"/>
              </a:rPr>
              <a:t>Applications Year – (2021).</a:t>
            </a:r>
            <a:endParaRPr lang="en-US" altLang="ko-KR" sz="2000" dirty="0">
              <a:solidFill>
                <a:schemeClr val="tx1">
                  <a:lumMod val="75000"/>
                  <a:lumOff val="25000"/>
                </a:schemeClr>
              </a:solidFill>
              <a:latin typeface="+mn-lt"/>
              <a:cs typeface="Arial" pitchFamily="34" charset="0"/>
            </a:endParaRPr>
          </a:p>
        </p:txBody>
      </p:sp>
      <p:grpSp>
        <p:nvGrpSpPr>
          <p:cNvPr id="3" name="Group 2"/>
          <p:cNvGrpSpPr/>
          <p:nvPr/>
        </p:nvGrpSpPr>
        <p:grpSpPr>
          <a:xfrm>
            <a:off x="1143881" y="1888133"/>
            <a:ext cx="749143" cy="536853"/>
            <a:chOff x="1143881" y="1888133"/>
            <a:chExt cx="749143" cy="536853"/>
          </a:xfrm>
        </p:grpSpPr>
        <p:sp>
          <p:nvSpPr>
            <p:cNvPr id="26" name="Arrow: Pentagon 25">
              <a:extLst>
                <a:ext uri="{FF2B5EF4-FFF2-40B4-BE49-F238E27FC236}">
                  <a16:creationId xmlns:a16="http://schemas.microsoft.com/office/drawing/2014/main" xmlns="" id="{DE324BC7-2907-4264-A8BA-4C840363A436}"/>
                </a:ext>
              </a:extLst>
            </p:cNvPr>
            <p:cNvSpPr/>
            <p:nvPr/>
          </p:nvSpPr>
          <p:spPr>
            <a:xfrm>
              <a:off x="1208788" y="1888133"/>
              <a:ext cx="684236" cy="536853"/>
            </a:xfrm>
            <a:prstGeom prst="homePlate">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3" tIns="48216" rIns="96433" bIns="48216" numCol="1" spcCol="0" rtlCol="0" fromWordArt="0" anchor="ctr" anchorCtr="0" forceAA="0" compatLnSpc="1">
              <a:prstTxWarp prst="textNoShape">
                <a:avLst/>
              </a:prstTxWarp>
              <a:noAutofit/>
            </a:bodyPr>
            <a:lstStyle/>
            <a:p>
              <a:pPr algn="ctr"/>
              <a:endParaRPr lang="ko-KR" altLang="en-US" sz="2800" dirty="0"/>
            </a:p>
          </p:txBody>
        </p:sp>
        <p:sp>
          <p:nvSpPr>
            <p:cNvPr id="27" name="TextBox 26">
              <a:extLst>
                <a:ext uri="{FF2B5EF4-FFF2-40B4-BE49-F238E27FC236}">
                  <a16:creationId xmlns:a16="http://schemas.microsoft.com/office/drawing/2014/main" xmlns="" id="{71AB6401-9A8A-4FBA-AA8D-0AB12C0E1D6F}"/>
                </a:ext>
              </a:extLst>
            </p:cNvPr>
            <p:cNvSpPr txBox="1"/>
            <p:nvPr/>
          </p:nvSpPr>
          <p:spPr>
            <a:xfrm>
              <a:off x="1143881" y="1991975"/>
              <a:ext cx="684236" cy="328206"/>
            </a:xfrm>
            <a:prstGeom prst="rect">
              <a:avLst/>
            </a:prstGeom>
            <a:noFill/>
          </p:spPr>
          <p:txBody>
            <a:bodyPr wrap="square" lIns="96433" tIns="48216" rIns="96433" bIns="48216" rtlCol="0" anchor="ctr">
              <a:spAutoFit/>
            </a:bodyPr>
            <a:lstStyle/>
            <a:p>
              <a:pPr algn="ctr"/>
              <a:r>
                <a:rPr lang="en-US" altLang="ko-KR" sz="1500" b="1" dirty="0">
                  <a:solidFill>
                    <a:schemeClr val="bg1"/>
                  </a:solidFill>
                  <a:latin typeface="Arial" pitchFamily="34" charset="0"/>
                  <a:cs typeface="Arial" pitchFamily="34" charset="0"/>
                </a:rPr>
                <a:t>01</a:t>
              </a:r>
              <a:endParaRPr lang="ko-KR" altLang="en-US" sz="1500" b="1" dirty="0">
                <a:solidFill>
                  <a:schemeClr val="bg1"/>
                </a:solidFill>
                <a:latin typeface="Arial" pitchFamily="34" charset="0"/>
                <a:cs typeface="Arial" pitchFamily="34" charset="0"/>
              </a:endParaRPr>
            </a:p>
          </p:txBody>
        </p:sp>
      </p:grpSp>
      <p:grpSp>
        <p:nvGrpSpPr>
          <p:cNvPr id="50" name="Group 49"/>
          <p:cNvGrpSpPr/>
          <p:nvPr/>
        </p:nvGrpSpPr>
        <p:grpSpPr>
          <a:xfrm>
            <a:off x="1143881" y="3079472"/>
            <a:ext cx="749143" cy="536853"/>
            <a:chOff x="1084568" y="3472355"/>
            <a:chExt cx="710299" cy="509044"/>
          </a:xfrm>
        </p:grpSpPr>
        <p:sp>
          <p:nvSpPr>
            <p:cNvPr id="31" name="Arrow: Pentagon 30">
              <a:extLst>
                <a:ext uri="{FF2B5EF4-FFF2-40B4-BE49-F238E27FC236}">
                  <a16:creationId xmlns:a16="http://schemas.microsoft.com/office/drawing/2014/main" xmlns="" id="{31A51009-CEC1-432F-A40F-24E4E34D1AA5}"/>
                </a:ext>
              </a:extLst>
            </p:cNvPr>
            <p:cNvSpPr/>
            <p:nvPr/>
          </p:nvSpPr>
          <p:spPr>
            <a:xfrm>
              <a:off x="1146110" y="3472355"/>
              <a:ext cx="648757" cy="509044"/>
            </a:xfrm>
            <a:prstGeom prst="homePlate">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dirty="0"/>
            </a:p>
          </p:txBody>
        </p:sp>
        <p:sp>
          <p:nvSpPr>
            <p:cNvPr id="32" name="TextBox 31">
              <a:extLst>
                <a:ext uri="{FF2B5EF4-FFF2-40B4-BE49-F238E27FC236}">
                  <a16:creationId xmlns:a16="http://schemas.microsoft.com/office/drawing/2014/main" xmlns="" id="{BA26F3DA-7019-4510-BE11-7BA9D3C59D75}"/>
                </a:ext>
              </a:extLst>
            </p:cNvPr>
            <p:cNvSpPr txBox="1"/>
            <p:nvPr/>
          </p:nvSpPr>
          <p:spPr>
            <a:xfrm>
              <a:off x="1084568" y="3572989"/>
              <a:ext cx="648757" cy="307777"/>
            </a:xfrm>
            <a:prstGeom prst="rect">
              <a:avLst/>
            </a:prstGeom>
            <a:noFill/>
          </p:spPr>
          <p:txBody>
            <a:bodyPr wrap="square" rtlCol="0" anchor="ctr">
              <a:spAutoFit/>
            </a:bodyPr>
            <a:lstStyle/>
            <a:p>
              <a:pPr algn="ctr"/>
              <a:r>
                <a:rPr lang="en-US" altLang="ko-KR" sz="1500" b="1" dirty="0">
                  <a:solidFill>
                    <a:schemeClr val="bg1"/>
                  </a:solidFill>
                  <a:latin typeface="Arial" pitchFamily="34" charset="0"/>
                  <a:cs typeface="Arial" pitchFamily="34" charset="0"/>
                </a:rPr>
                <a:t>02</a:t>
              </a:r>
              <a:endParaRPr lang="ko-KR" altLang="en-US" sz="1500" b="1" dirty="0">
                <a:solidFill>
                  <a:schemeClr val="bg1"/>
                </a:solidFill>
                <a:latin typeface="Arial" pitchFamily="34" charset="0"/>
                <a:cs typeface="Arial" pitchFamily="34" charset="0"/>
              </a:endParaRPr>
            </a:p>
          </p:txBody>
        </p:sp>
      </p:grpSp>
      <p:grpSp>
        <p:nvGrpSpPr>
          <p:cNvPr id="43" name="Group 42"/>
          <p:cNvGrpSpPr/>
          <p:nvPr/>
        </p:nvGrpSpPr>
        <p:grpSpPr>
          <a:xfrm>
            <a:off x="1143881" y="5383728"/>
            <a:ext cx="749143" cy="536853"/>
            <a:chOff x="1084568" y="5091464"/>
            <a:chExt cx="710299" cy="509044"/>
          </a:xfrm>
          <a:solidFill>
            <a:schemeClr val="accent3"/>
          </a:solidFill>
        </p:grpSpPr>
        <p:sp>
          <p:nvSpPr>
            <p:cNvPr id="36" name="Arrow: Pentagon 35">
              <a:extLst>
                <a:ext uri="{FF2B5EF4-FFF2-40B4-BE49-F238E27FC236}">
                  <a16:creationId xmlns:a16="http://schemas.microsoft.com/office/drawing/2014/main" xmlns="" id="{84B60310-AD69-4D55-9393-A6FAB414C1DC}"/>
                </a:ext>
              </a:extLst>
            </p:cNvPr>
            <p:cNvSpPr/>
            <p:nvPr/>
          </p:nvSpPr>
          <p:spPr>
            <a:xfrm>
              <a:off x="1146110" y="5091464"/>
              <a:ext cx="648757" cy="509044"/>
            </a:xfrm>
            <a:prstGeom prst="homePlate">
              <a:avLst/>
            </a:prstGeom>
            <a:grp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dirty="0"/>
            </a:p>
          </p:txBody>
        </p:sp>
        <p:sp>
          <p:nvSpPr>
            <p:cNvPr id="37" name="TextBox 36">
              <a:extLst>
                <a:ext uri="{FF2B5EF4-FFF2-40B4-BE49-F238E27FC236}">
                  <a16:creationId xmlns:a16="http://schemas.microsoft.com/office/drawing/2014/main" xmlns="" id="{590FC1F3-A8FA-4A55-B6D1-BE3526318EC5}"/>
                </a:ext>
              </a:extLst>
            </p:cNvPr>
            <p:cNvSpPr txBox="1"/>
            <p:nvPr/>
          </p:nvSpPr>
          <p:spPr>
            <a:xfrm>
              <a:off x="1084568" y="5192098"/>
              <a:ext cx="648757" cy="307777"/>
            </a:xfrm>
            <a:prstGeom prst="rect">
              <a:avLst/>
            </a:prstGeom>
            <a:noFill/>
          </p:spPr>
          <p:txBody>
            <a:bodyPr wrap="square" rtlCol="0" anchor="ctr">
              <a:spAutoFit/>
            </a:bodyPr>
            <a:lstStyle/>
            <a:p>
              <a:pPr algn="ctr"/>
              <a:r>
                <a:rPr lang="en-US" altLang="ko-KR" sz="1500" b="1" dirty="0">
                  <a:solidFill>
                    <a:schemeClr val="bg1"/>
                  </a:solidFill>
                  <a:latin typeface="Arial" pitchFamily="34" charset="0"/>
                  <a:cs typeface="Arial" pitchFamily="34" charset="0"/>
                </a:rPr>
                <a:t>04</a:t>
              </a:r>
              <a:endParaRPr lang="ko-KR" altLang="en-US" sz="1500" b="1" dirty="0">
                <a:solidFill>
                  <a:schemeClr val="bg1"/>
                </a:solidFill>
                <a:latin typeface="Arial" pitchFamily="34" charset="0"/>
                <a:cs typeface="Arial" pitchFamily="34" charset="0"/>
              </a:endParaRPr>
            </a:p>
          </p:txBody>
        </p:sp>
      </p:grpSp>
      <p:grpSp>
        <p:nvGrpSpPr>
          <p:cNvPr id="47" name="Group 46"/>
          <p:cNvGrpSpPr/>
          <p:nvPr/>
        </p:nvGrpSpPr>
        <p:grpSpPr>
          <a:xfrm>
            <a:off x="1143881" y="4159592"/>
            <a:ext cx="749143" cy="536853"/>
            <a:chOff x="1084568" y="5091464"/>
            <a:chExt cx="710299" cy="509044"/>
          </a:xfrm>
        </p:grpSpPr>
        <p:sp>
          <p:nvSpPr>
            <p:cNvPr id="48" name="Arrow: Pentagon 35">
              <a:extLst>
                <a:ext uri="{FF2B5EF4-FFF2-40B4-BE49-F238E27FC236}">
                  <a16:creationId xmlns:a16="http://schemas.microsoft.com/office/drawing/2014/main" xmlns="" id="{84B60310-AD69-4D55-9393-A6FAB414C1DC}"/>
                </a:ext>
              </a:extLst>
            </p:cNvPr>
            <p:cNvSpPr/>
            <p:nvPr/>
          </p:nvSpPr>
          <p:spPr>
            <a:xfrm>
              <a:off x="1146110" y="5091464"/>
              <a:ext cx="648757" cy="509044"/>
            </a:xfrm>
            <a:prstGeom prst="homePlat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dirty="0"/>
            </a:p>
          </p:txBody>
        </p:sp>
        <p:sp>
          <p:nvSpPr>
            <p:cNvPr id="49" name="TextBox 48">
              <a:extLst>
                <a:ext uri="{FF2B5EF4-FFF2-40B4-BE49-F238E27FC236}">
                  <a16:creationId xmlns:a16="http://schemas.microsoft.com/office/drawing/2014/main" xmlns="" id="{590FC1F3-A8FA-4A55-B6D1-BE3526318EC5}"/>
                </a:ext>
              </a:extLst>
            </p:cNvPr>
            <p:cNvSpPr txBox="1"/>
            <p:nvPr/>
          </p:nvSpPr>
          <p:spPr>
            <a:xfrm>
              <a:off x="1084568" y="5192098"/>
              <a:ext cx="648757" cy="307777"/>
            </a:xfrm>
            <a:prstGeom prst="rect">
              <a:avLst/>
            </a:prstGeom>
            <a:noFill/>
          </p:spPr>
          <p:txBody>
            <a:bodyPr wrap="square" rtlCol="0" anchor="ctr">
              <a:spAutoFit/>
            </a:bodyPr>
            <a:lstStyle/>
            <a:p>
              <a:pPr algn="ctr"/>
              <a:r>
                <a:rPr lang="en-US" altLang="ko-KR" sz="1500" b="1" dirty="0">
                  <a:solidFill>
                    <a:schemeClr val="bg1"/>
                  </a:solidFill>
                  <a:latin typeface="Arial" pitchFamily="34" charset="0"/>
                  <a:cs typeface="Arial" pitchFamily="34" charset="0"/>
                </a:rPr>
                <a:t>03</a:t>
              </a:r>
              <a:endParaRPr lang="ko-KR" altLang="en-US" sz="1500" b="1" dirty="0">
                <a:solidFill>
                  <a:schemeClr val="bg1"/>
                </a:solidFill>
                <a:latin typeface="Arial" pitchFamily="34" charset="0"/>
                <a:cs typeface="Arial" pitchFamily="34" charset="0"/>
              </a:endParaRPr>
            </a:p>
          </p:txBody>
        </p:sp>
      </p:grpSp>
      <p:sp>
        <p:nvSpPr>
          <p:cNvPr id="51" name="TextBox 50">
            <a:extLst>
              <a:ext uri="{FF2B5EF4-FFF2-40B4-BE49-F238E27FC236}">
                <a16:creationId xmlns:a16="http://schemas.microsoft.com/office/drawing/2014/main" xmlns="" id="{0661AC30-ADA6-4FC8-85EF-385FFE030BF2}"/>
              </a:ext>
            </a:extLst>
          </p:cNvPr>
          <p:cNvSpPr txBox="1"/>
          <p:nvPr/>
        </p:nvSpPr>
        <p:spPr>
          <a:xfrm>
            <a:off x="1979629" y="2883654"/>
            <a:ext cx="9837946" cy="1020703"/>
          </a:xfrm>
          <a:prstGeom prst="rect">
            <a:avLst/>
          </a:prstGeom>
          <a:noFill/>
        </p:spPr>
        <p:txBody>
          <a:bodyPr wrap="square" lIns="96433" tIns="48216" rIns="96433" bIns="48216" rtlCol="0">
            <a:spAutoFit/>
          </a:bodyPr>
          <a:lstStyle/>
          <a:p>
            <a:pPr algn="just"/>
            <a:r>
              <a:rPr lang="en-US" altLang="ko-KR" sz="2000" dirty="0" err="1" smtClean="0">
                <a:solidFill>
                  <a:schemeClr val="tx1">
                    <a:lumMod val="75000"/>
                    <a:lumOff val="25000"/>
                  </a:schemeClr>
                </a:solidFill>
                <a:latin typeface="+mn-lt"/>
                <a:cs typeface="Arial" pitchFamily="34" charset="0"/>
              </a:rPr>
              <a:t>Jasvinder</a:t>
            </a:r>
            <a:r>
              <a:rPr lang="en-US" altLang="ko-KR" sz="2000" dirty="0" smtClean="0">
                <a:solidFill>
                  <a:schemeClr val="tx1">
                    <a:lumMod val="75000"/>
                    <a:lumOff val="25000"/>
                  </a:schemeClr>
                </a:solidFill>
                <a:latin typeface="+mn-lt"/>
                <a:cs typeface="Arial" pitchFamily="34" charset="0"/>
              </a:rPr>
              <a:t> </a:t>
            </a:r>
            <a:r>
              <a:rPr lang="en-US" altLang="ko-KR" sz="2000" dirty="0">
                <a:solidFill>
                  <a:schemeClr val="tx1">
                    <a:lumMod val="75000"/>
                    <a:lumOff val="25000"/>
                  </a:schemeClr>
                </a:solidFill>
                <a:latin typeface="+mn-lt"/>
                <a:cs typeface="Arial" pitchFamily="34" charset="0"/>
              </a:rPr>
              <a:t>Singh, </a:t>
            </a:r>
            <a:r>
              <a:rPr lang="en-US" altLang="ko-KR" sz="2000" dirty="0" err="1">
                <a:solidFill>
                  <a:schemeClr val="tx1">
                    <a:lumMod val="75000"/>
                    <a:lumOff val="25000"/>
                  </a:schemeClr>
                </a:solidFill>
                <a:latin typeface="+mn-lt"/>
                <a:cs typeface="Arial" pitchFamily="34" charset="0"/>
              </a:rPr>
              <a:t>Akshay</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Chahajed</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Samle</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Pandit</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Suchith</a:t>
            </a:r>
            <a:r>
              <a:rPr lang="en-US" altLang="ko-KR" sz="2000" dirty="0">
                <a:solidFill>
                  <a:schemeClr val="tx1">
                    <a:lumMod val="75000"/>
                    <a:lumOff val="25000"/>
                  </a:schemeClr>
                </a:solidFill>
                <a:latin typeface="+mn-lt"/>
                <a:cs typeface="Arial" pitchFamily="34" charset="0"/>
              </a:rPr>
              <a:t> Weigh, “</a:t>
            </a:r>
            <a:r>
              <a:rPr lang="en-US" altLang="ko-KR" sz="2000" dirty="0" err="1">
                <a:solidFill>
                  <a:schemeClr val="tx1">
                    <a:lumMod val="75000"/>
                    <a:lumOff val="25000"/>
                  </a:schemeClr>
                </a:solidFill>
                <a:latin typeface="+mn-lt"/>
                <a:cs typeface="Arial" pitchFamily="34" charset="0"/>
              </a:rPr>
              <a:t>GPSand</a:t>
            </a:r>
            <a:r>
              <a:rPr lang="en-US" altLang="ko-KR" sz="2000" dirty="0">
                <a:solidFill>
                  <a:schemeClr val="tx1">
                    <a:lumMod val="75000"/>
                    <a:lumOff val="25000"/>
                  </a:schemeClr>
                </a:solidFill>
                <a:latin typeface="+mn-lt"/>
                <a:cs typeface="Arial" pitchFamily="34" charset="0"/>
              </a:rPr>
              <a:t> IOT Based Soldier Tracking and Health Indication System”, International Research Journal of Engineering and </a:t>
            </a:r>
            <a:r>
              <a:rPr lang="en-US" altLang="ko-KR" sz="2000" dirty="0" smtClean="0">
                <a:solidFill>
                  <a:schemeClr val="tx1">
                    <a:lumMod val="75000"/>
                    <a:lumOff val="25000"/>
                  </a:schemeClr>
                </a:solidFill>
                <a:latin typeface="+mn-lt"/>
                <a:cs typeface="Arial" pitchFamily="34" charset="0"/>
              </a:rPr>
              <a:t>Technology, </a:t>
            </a:r>
            <a:r>
              <a:rPr lang="en-US" altLang="ko-KR" sz="2000" dirty="0">
                <a:solidFill>
                  <a:schemeClr val="tx1">
                    <a:lumMod val="75000"/>
                    <a:lumOff val="25000"/>
                  </a:schemeClr>
                </a:solidFill>
                <a:latin typeface="+mn-lt"/>
                <a:cs typeface="Arial" pitchFamily="34" charset="0"/>
              </a:rPr>
              <a:t>pp. 2395-0056, 2019.</a:t>
            </a:r>
          </a:p>
        </p:txBody>
      </p:sp>
      <p:sp>
        <p:nvSpPr>
          <p:cNvPr id="52" name="TextBox 51">
            <a:extLst>
              <a:ext uri="{FF2B5EF4-FFF2-40B4-BE49-F238E27FC236}">
                <a16:creationId xmlns:a16="http://schemas.microsoft.com/office/drawing/2014/main" xmlns="" id="{0661AC30-ADA6-4FC8-85EF-385FFE030BF2}"/>
              </a:ext>
            </a:extLst>
          </p:cNvPr>
          <p:cNvSpPr txBox="1"/>
          <p:nvPr/>
        </p:nvSpPr>
        <p:spPr>
          <a:xfrm>
            <a:off x="1979629" y="3963774"/>
            <a:ext cx="9837946" cy="1020703"/>
          </a:xfrm>
          <a:prstGeom prst="rect">
            <a:avLst/>
          </a:prstGeom>
          <a:noFill/>
        </p:spPr>
        <p:txBody>
          <a:bodyPr wrap="square" lIns="96433" tIns="48216" rIns="96433" bIns="48216" rtlCol="0">
            <a:spAutoFit/>
          </a:bodyPr>
          <a:lstStyle/>
          <a:p>
            <a:pPr algn="just"/>
            <a:r>
              <a:rPr lang="en-US" altLang="ko-KR" sz="2000" dirty="0" err="1" smtClean="0">
                <a:solidFill>
                  <a:schemeClr val="tx1">
                    <a:lumMod val="75000"/>
                    <a:lumOff val="25000"/>
                  </a:schemeClr>
                </a:solidFill>
                <a:latin typeface="+mn-lt"/>
                <a:cs typeface="Arial" pitchFamily="34" charset="0"/>
              </a:rPr>
              <a:t>Brijesh</a:t>
            </a:r>
            <a:r>
              <a:rPr lang="en-US" altLang="ko-KR" sz="2000" dirty="0" smtClean="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Iyer</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Nkit</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Patil</a:t>
            </a:r>
            <a:r>
              <a:rPr lang="en-US" altLang="ko-KR" sz="2000" dirty="0">
                <a:solidFill>
                  <a:schemeClr val="tx1">
                    <a:lumMod val="75000"/>
                    <a:lumOff val="25000"/>
                  </a:schemeClr>
                </a:solidFill>
                <a:latin typeface="+mn-lt"/>
                <a:cs typeface="Arial" pitchFamily="34" charset="0"/>
              </a:rPr>
              <a:t>, “</a:t>
            </a:r>
            <a:r>
              <a:rPr lang="en-US" altLang="ko-KR" sz="2000" dirty="0" err="1">
                <a:solidFill>
                  <a:schemeClr val="tx1">
                    <a:lumMod val="75000"/>
                    <a:lumOff val="25000"/>
                  </a:schemeClr>
                </a:solidFill>
                <a:latin typeface="+mn-lt"/>
                <a:cs typeface="Arial" pitchFamily="34" charset="0"/>
              </a:rPr>
              <a:t>IoT</a:t>
            </a:r>
            <a:r>
              <a:rPr lang="en-US" altLang="ko-KR" sz="2000" dirty="0">
                <a:solidFill>
                  <a:schemeClr val="tx1">
                    <a:lumMod val="75000"/>
                    <a:lumOff val="25000"/>
                  </a:schemeClr>
                </a:solidFill>
                <a:latin typeface="+mn-lt"/>
                <a:cs typeface="Arial" pitchFamily="34" charset="0"/>
              </a:rPr>
              <a:t> Enabled Tracking and Monitoring Sensor for Military Applications”, International Conference on Computing, Communication and Automation (ICCCA), vol. 9, no. 2 pp. 2319-7242, 2018</a:t>
            </a:r>
            <a:r>
              <a:rPr lang="en-US" altLang="ko-KR" sz="2000" dirty="0" smtClean="0">
                <a:solidFill>
                  <a:schemeClr val="tx1">
                    <a:lumMod val="75000"/>
                    <a:lumOff val="25000"/>
                  </a:schemeClr>
                </a:solidFill>
                <a:latin typeface="+mn-lt"/>
                <a:cs typeface="Arial" pitchFamily="34" charset="0"/>
              </a:rPr>
              <a:t>.</a:t>
            </a:r>
            <a:endParaRPr lang="en-US" altLang="ko-KR" sz="2000" dirty="0">
              <a:solidFill>
                <a:schemeClr val="tx1">
                  <a:lumMod val="75000"/>
                  <a:lumOff val="25000"/>
                </a:schemeClr>
              </a:solidFill>
              <a:latin typeface="+mn-lt"/>
              <a:cs typeface="Arial" pitchFamily="34" charset="0"/>
            </a:endParaRPr>
          </a:p>
        </p:txBody>
      </p:sp>
      <p:sp>
        <p:nvSpPr>
          <p:cNvPr id="53" name="TextBox 52">
            <a:extLst>
              <a:ext uri="{FF2B5EF4-FFF2-40B4-BE49-F238E27FC236}">
                <a16:creationId xmlns:a16="http://schemas.microsoft.com/office/drawing/2014/main" xmlns="" id="{0661AC30-ADA6-4FC8-85EF-385FFE030BF2}"/>
              </a:ext>
            </a:extLst>
          </p:cNvPr>
          <p:cNvSpPr txBox="1"/>
          <p:nvPr/>
        </p:nvSpPr>
        <p:spPr>
          <a:xfrm>
            <a:off x="1979629" y="5208235"/>
            <a:ext cx="9837946" cy="1020703"/>
          </a:xfrm>
          <a:prstGeom prst="rect">
            <a:avLst/>
          </a:prstGeom>
          <a:noFill/>
        </p:spPr>
        <p:txBody>
          <a:bodyPr wrap="square" lIns="96433" tIns="48216" rIns="96433" bIns="48216" rtlCol="0">
            <a:spAutoFit/>
          </a:bodyPr>
          <a:lstStyle/>
          <a:p>
            <a:pPr algn="just"/>
            <a:r>
              <a:rPr lang="en-US" altLang="ko-KR" sz="2000" dirty="0" smtClean="0">
                <a:solidFill>
                  <a:schemeClr val="tx1">
                    <a:lumMod val="75000"/>
                    <a:lumOff val="25000"/>
                  </a:schemeClr>
                </a:solidFill>
                <a:latin typeface="+mn-lt"/>
                <a:cs typeface="Arial" pitchFamily="34" charset="0"/>
              </a:rPr>
              <a:t>William </a:t>
            </a:r>
            <a:r>
              <a:rPr lang="en-US" altLang="ko-KR" sz="2000" dirty="0">
                <a:solidFill>
                  <a:schemeClr val="tx1">
                    <a:lumMod val="75000"/>
                    <a:lumOff val="25000"/>
                  </a:schemeClr>
                </a:solidFill>
                <a:latin typeface="+mn-lt"/>
                <a:cs typeface="Arial" pitchFamily="34" charset="0"/>
              </a:rPr>
              <a:t>Walker, A L Praveen </a:t>
            </a:r>
            <a:r>
              <a:rPr lang="en-US" altLang="ko-KR" sz="2000" dirty="0" err="1">
                <a:solidFill>
                  <a:schemeClr val="tx1">
                    <a:lumMod val="75000"/>
                    <a:lumOff val="25000"/>
                  </a:schemeClr>
                </a:solidFill>
                <a:latin typeface="+mn-lt"/>
                <a:cs typeface="Arial" pitchFamily="34" charset="0"/>
              </a:rPr>
              <a:t>Aroul</a:t>
            </a:r>
            <a:r>
              <a:rPr lang="en-US" altLang="ko-KR" sz="2000" dirty="0">
                <a:solidFill>
                  <a:schemeClr val="tx1">
                    <a:lumMod val="75000"/>
                    <a:lumOff val="25000"/>
                  </a:schemeClr>
                </a:solidFill>
                <a:latin typeface="+mn-lt"/>
                <a:cs typeface="Arial" pitchFamily="34" charset="0"/>
              </a:rPr>
              <a:t>, Dinesh Bhatia, “Mobile Health Monitoring Systems”, 31st Annual International Conference of the IEEEEMBS, Minneapolis, Minnesota, USA, pp. </a:t>
            </a:r>
            <a:r>
              <a:rPr lang="en-US" altLang="ko-KR" sz="2000" dirty="0" smtClean="0">
                <a:solidFill>
                  <a:schemeClr val="tx1">
                    <a:lumMod val="75000"/>
                    <a:lumOff val="25000"/>
                  </a:schemeClr>
                </a:solidFill>
                <a:latin typeface="+mn-lt"/>
                <a:cs typeface="Arial" pitchFamily="34" charset="0"/>
              </a:rPr>
              <a:t>5199-5202,2018</a:t>
            </a:r>
            <a:endParaRPr lang="en-US" altLang="ko-KR" sz="2000" dirty="0">
              <a:solidFill>
                <a:schemeClr val="tx1">
                  <a:lumMod val="75000"/>
                  <a:lumOff val="25000"/>
                </a:schemeClr>
              </a:solidFill>
              <a:latin typeface="+mn-lt"/>
              <a:cs typeface="Arial" pitchFamily="34" charset="0"/>
            </a:endParaRPr>
          </a:p>
        </p:txBody>
      </p:sp>
    </p:spTree>
    <p:extLst>
      <p:ext uri="{BB962C8B-B14F-4D97-AF65-F5344CB8AC3E}">
        <p14:creationId xmlns:p14="http://schemas.microsoft.com/office/powerpoint/2010/main" val="103360375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500"/>
                                        <p:tgtEl>
                                          <p:spTgt spid="5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1" grpId="0"/>
      <p:bldP spid="52" grpId="0"/>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raphic 3">
            <a:extLst>
              <a:ext uri="{FF2B5EF4-FFF2-40B4-BE49-F238E27FC236}">
                <a16:creationId xmlns:a16="http://schemas.microsoft.com/office/drawing/2014/main" xmlns="" id="{8105FF99-5635-4AEE-82FB-9F472A2EA09C}"/>
              </a:ext>
            </a:extLst>
          </p:cNvPr>
          <p:cNvSpPr/>
          <p:nvPr/>
        </p:nvSpPr>
        <p:spPr>
          <a:xfrm flipH="1">
            <a:off x="-1035913" y="40181"/>
            <a:ext cx="4941082" cy="6844911"/>
          </a:xfrm>
          <a:custGeom>
            <a:avLst/>
            <a:gdLst>
              <a:gd name="connsiteX0" fmla="*/ 1505030 w 2871788"/>
              <a:gd name="connsiteY0" fmla="*/ 483950 h 3722688"/>
              <a:gd name="connsiteX1" fmla="*/ 1526302 w 2871788"/>
              <a:gd name="connsiteY1" fmla="*/ 483950 h 3722688"/>
              <a:gd name="connsiteX2" fmla="*/ 1505030 w 2871788"/>
              <a:gd name="connsiteY2" fmla="*/ 483950 h 3722688"/>
              <a:gd name="connsiteX3" fmla="*/ 1473121 w 2871788"/>
              <a:gd name="connsiteY3" fmla="*/ 483950 h 3722688"/>
              <a:gd name="connsiteX4" fmla="*/ 1473121 w 2871788"/>
              <a:gd name="connsiteY4" fmla="*/ 483950 h 3722688"/>
              <a:gd name="connsiteX5" fmla="*/ 1505030 w 2871788"/>
              <a:gd name="connsiteY5" fmla="*/ 483950 h 3722688"/>
              <a:gd name="connsiteX6" fmla="*/ 441404 w 2871788"/>
              <a:gd name="connsiteY6" fmla="*/ 494586 h 3722688"/>
              <a:gd name="connsiteX7" fmla="*/ 452041 w 2871788"/>
              <a:gd name="connsiteY7" fmla="*/ 505222 h 3722688"/>
              <a:gd name="connsiteX8" fmla="*/ 452041 w 2871788"/>
              <a:gd name="connsiteY8" fmla="*/ 515858 h 3722688"/>
              <a:gd name="connsiteX9" fmla="*/ 441404 w 2871788"/>
              <a:gd name="connsiteY9" fmla="*/ 526495 h 3722688"/>
              <a:gd name="connsiteX10" fmla="*/ 430768 w 2871788"/>
              <a:gd name="connsiteY10" fmla="*/ 537131 h 3722688"/>
              <a:gd name="connsiteX11" fmla="*/ 420132 w 2871788"/>
              <a:gd name="connsiteY11" fmla="*/ 537131 h 3722688"/>
              <a:gd name="connsiteX12" fmla="*/ 420132 w 2871788"/>
              <a:gd name="connsiteY12" fmla="*/ 526495 h 3722688"/>
              <a:gd name="connsiteX13" fmla="*/ 441404 w 2871788"/>
              <a:gd name="connsiteY13" fmla="*/ 494586 h 3722688"/>
              <a:gd name="connsiteX14" fmla="*/ 441404 w 2871788"/>
              <a:gd name="connsiteY14" fmla="*/ 494586 h 3722688"/>
              <a:gd name="connsiteX15" fmla="*/ 1409303 w 2871788"/>
              <a:gd name="connsiteY15" fmla="*/ 515858 h 3722688"/>
              <a:gd name="connsiteX16" fmla="*/ 1462485 w 2871788"/>
              <a:gd name="connsiteY16" fmla="*/ 515858 h 3722688"/>
              <a:gd name="connsiteX17" fmla="*/ 1483757 w 2871788"/>
              <a:gd name="connsiteY17" fmla="*/ 547767 h 3722688"/>
              <a:gd name="connsiteX18" fmla="*/ 1473121 w 2871788"/>
              <a:gd name="connsiteY18" fmla="*/ 558403 h 3722688"/>
              <a:gd name="connsiteX19" fmla="*/ 1366758 w 2871788"/>
              <a:gd name="connsiteY19" fmla="*/ 558403 h 3722688"/>
              <a:gd name="connsiteX20" fmla="*/ 1313577 w 2871788"/>
              <a:gd name="connsiteY20" fmla="*/ 558403 h 3722688"/>
              <a:gd name="connsiteX21" fmla="*/ 1260396 w 2871788"/>
              <a:gd name="connsiteY21" fmla="*/ 558403 h 3722688"/>
              <a:gd name="connsiteX22" fmla="*/ 1249760 w 2871788"/>
              <a:gd name="connsiteY22" fmla="*/ 537131 h 3722688"/>
              <a:gd name="connsiteX23" fmla="*/ 1324213 w 2871788"/>
              <a:gd name="connsiteY23" fmla="*/ 515858 h 3722688"/>
              <a:gd name="connsiteX24" fmla="*/ 1409303 w 2871788"/>
              <a:gd name="connsiteY24" fmla="*/ 515858 h 3722688"/>
              <a:gd name="connsiteX25" fmla="*/ 994490 w 2871788"/>
              <a:gd name="connsiteY25" fmla="*/ 569040 h 3722688"/>
              <a:gd name="connsiteX26" fmla="*/ 994490 w 2871788"/>
              <a:gd name="connsiteY26" fmla="*/ 569040 h 3722688"/>
              <a:gd name="connsiteX27" fmla="*/ 994490 w 2871788"/>
              <a:gd name="connsiteY27" fmla="*/ 569040 h 3722688"/>
              <a:gd name="connsiteX28" fmla="*/ 994490 w 2871788"/>
              <a:gd name="connsiteY28" fmla="*/ 569040 h 3722688"/>
              <a:gd name="connsiteX29" fmla="*/ 1037035 w 2871788"/>
              <a:gd name="connsiteY29" fmla="*/ 569040 h 3722688"/>
              <a:gd name="connsiteX30" fmla="*/ 1037035 w 2871788"/>
              <a:gd name="connsiteY30" fmla="*/ 569040 h 3722688"/>
              <a:gd name="connsiteX31" fmla="*/ 1037035 w 2871788"/>
              <a:gd name="connsiteY31" fmla="*/ 569040 h 3722688"/>
              <a:gd name="connsiteX32" fmla="*/ 1037035 w 2871788"/>
              <a:gd name="connsiteY32" fmla="*/ 569040 h 3722688"/>
              <a:gd name="connsiteX33" fmla="*/ 1037035 w 2871788"/>
              <a:gd name="connsiteY33" fmla="*/ 569040 h 3722688"/>
              <a:gd name="connsiteX34" fmla="*/ 1345486 w 2871788"/>
              <a:gd name="connsiteY34" fmla="*/ 579676 h 3722688"/>
              <a:gd name="connsiteX35" fmla="*/ 1334850 w 2871788"/>
              <a:gd name="connsiteY35" fmla="*/ 579676 h 3722688"/>
              <a:gd name="connsiteX36" fmla="*/ 1324213 w 2871788"/>
              <a:gd name="connsiteY36" fmla="*/ 579676 h 3722688"/>
              <a:gd name="connsiteX37" fmla="*/ 1324213 w 2871788"/>
              <a:gd name="connsiteY37" fmla="*/ 579676 h 3722688"/>
              <a:gd name="connsiteX38" fmla="*/ 1334850 w 2871788"/>
              <a:gd name="connsiteY38" fmla="*/ 579676 h 3722688"/>
              <a:gd name="connsiteX39" fmla="*/ 1345486 w 2871788"/>
              <a:gd name="connsiteY39" fmla="*/ 579676 h 3722688"/>
              <a:gd name="connsiteX40" fmla="*/ 1345486 w 2871788"/>
              <a:gd name="connsiteY40" fmla="*/ 579676 h 3722688"/>
              <a:gd name="connsiteX41" fmla="*/ 962581 w 2871788"/>
              <a:gd name="connsiteY41" fmla="*/ 579676 h 3722688"/>
              <a:gd name="connsiteX42" fmla="*/ 962581 w 2871788"/>
              <a:gd name="connsiteY42" fmla="*/ 579676 h 3722688"/>
              <a:gd name="connsiteX43" fmla="*/ 962581 w 2871788"/>
              <a:gd name="connsiteY43" fmla="*/ 579676 h 3722688"/>
              <a:gd name="connsiteX44" fmla="*/ 962581 w 2871788"/>
              <a:gd name="connsiteY44" fmla="*/ 579676 h 3722688"/>
              <a:gd name="connsiteX45" fmla="*/ 462677 w 2871788"/>
              <a:gd name="connsiteY45" fmla="*/ 526495 h 3722688"/>
              <a:gd name="connsiteX46" fmla="*/ 483949 w 2871788"/>
              <a:gd name="connsiteY46" fmla="*/ 547767 h 3722688"/>
              <a:gd name="connsiteX47" fmla="*/ 505222 w 2871788"/>
              <a:gd name="connsiteY47" fmla="*/ 579676 h 3722688"/>
              <a:gd name="connsiteX48" fmla="*/ 505222 w 2871788"/>
              <a:gd name="connsiteY48" fmla="*/ 590312 h 3722688"/>
              <a:gd name="connsiteX49" fmla="*/ 483949 w 2871788"/>
              <a:gd name="connsiteY49" fmla="*/ 590312 h 3722688"/>
              <a:gd name="connsiteX50" fmla="*/ 452041 w 2871788"/>
              <a:gd name="connsiteY50" fmla="*/ 590312 h 3722688"/>
              <a:gd name="connsiteX51" fmla="*/ 452041 w 2871788"/>
              <a:gd name="connsiteY51" fmla="*/ 569040 h 3722688"/>
              <a:gd name="connsiteX52" fmla="*/ 452041 w 2871788"/>
              <a:gd name="connsiteY52" fmla="*/ 558403 h 3722688"/>
              <a:gd name="connsiteX53" fmla="*/ 462677 w 2871788"/>
              <a:gd name="connsiteY53" fmla="*/ 547767 h 3722688"/>
              <a:gd name="connsiteX54" fmla="*/ 462677 w 2871788"/>
              <a:gd name="connsiteY54" fmla="*/ 526495 h 3722688"/>
              <a:gd name="connsiteX55" fmla="*/ 505222 w 2871788"/>
              <a:gd name="connsiteY55" fmla="*/ 611585 h 3722688"/>
              <a:gd name="connsiteX56" fmla="*/ 483949 w 2871788"/>
              <a:gd name="connsiteY56" fmla="*/ 611585 h 3722688"/>
              <a:gd name="connsiteX57" fmla="*/ 462677 w 2871788"/>
              <a:gd name="connsiteY57" fmla="*/ 611585 h 3722688"/>
              <a:gd name="connsiteX58" fmla="*/ 462677 w 2871788"/>
              <a:gd name="connsiteY58" fmla="*/ 611585 h 3722688"/>
              <a:gd name="connsiteX59" fmla="*/ 483949 w 2871788"/>
              <a:gd name="connsiteY59" fmla="*/ 611585 h 3722688"/>
              <a:gd name="connsiteX60" fmla="*/ 505222 w 2871788"/>
              <a:gd name="connsiteY60" fmla="*/ 611585 h 3722688"/>
              <a:gd name="connsiteX61" fmla="*/ 143589 w 2871788"/>
              <a:gd name="connsiteY61" fmla="*/ 622221 h 3722688"/>
              <a:gd name="connsiteX62" fmla="*/ 154226 w 2871788"/>
              <a:gd name="connsiteY62" fmla="*/ 622221 h 3722688"/>
              <a:gd name="connsiteX63" fmla="*/ 154226 w 2871788"/>
              <a:gd name="connsiteY63" fmla="*/ 622221 h 3722688"/>
              <a:gd name="connsiteX64" fmla="*/ 143589 w 2871788"/>
              <a:gd name="connsiteY64" fmla="*/ 622221 h 3722688"/>
              <a:gd name="connsiteX65" fmla="*/ 122317 w 2871788"/>
              <a:gd name="connsiteY65" fmla="*/ 622221 h 3722688"/>
              <a:gd name="connsiteX66" fmla="*/ 143589 w 2871788"/>
              <a:gd name="connsiteY66" fmla="*/ 622221 h 3722688"/>
              <a:gd name="connsiteX67" fmla="*/ 462677 w 2871788"/>
              <a:gd name="connsiteY67" fmla="*/ 643493 h 3722688"/>
              <a:gd name="connsiteX68" fmla="*/ 462677 w 2871788"/>
              <a:gd name="connsiteY68" fmla="*/ 643493 h 3722688"/>
              <a:gd name="connsiteX69" fmla="*/ 462677 w 2871788"/>
              <a:gd name="connsiteY69" fmla="*/ 643493 h 3722688"/>
              <a:gd name="connsiteX70" fmla="*/ 462677 w 2871788"/>
              <a:gd name="connsiteY70" fmla="*/ 643493 h 3722688"/>
              <a:gd name="connsiteX71" fmla="*/ 398859 w 2871788"/>
              <a:gd name="connsiteY71" fmla="*/ 643493 h 3722688"/>
              <a:gd name="connsiteX72" fmla="*/ 409496 w 2871788"/>
              <a:gd name="connsiteY72" fmla="*/ 643493 h 3722688"/>
              <a:gd name="connsiteX73" fmla="*/ 409496 w 2871788"/>
              <a:gd name="connsiteY73" fmla="*/ 643493 h 3722688"/>
              <a:gd name="connsiteX74" fmla="*/ 398859 w 2871788"/>
              <a:gd name="connsiteY74" fmla="*/ 643493 h 3722688"/>
              <a:gd name="connsiteX75" fmla="*/ 377587 w 2871788"/>
              <a:gd name="connsiteY75" fmla="*/ 643493 h 3722688"/>
              <a:gd name="connsiteX76" fmla="*/ 377587 w 2871788"/>
              <a:gd name="connsiteY76" fmla="*/ 643493 h 3722688"/>
              <a:gd name="connsiteX77" fmla="*/ 398859 w 2871788"/>
              <a:gd name="connsiteY77" fmla="*/ 643493 h 3722688"/>
              <a:gd name="connsiteX78" fmla="*/ 218043 w 2871788"/>
              <a:gd name="connsiteY78" fmla="*/ 643493 h 3722688"/>
              <a:gd name="connsiteX79" fmla="*/ 218043 w 2871788"/>
              <a:gd name="connsiteY79" fmla="*/ 643493 h 3722688"/>
              <a:gd name="connsiteX80" fmla="*/ 218043 w 2871788"/>
              <a:gd name="connsiteY80" fmla="*/ 643493 h 3722688"/>
              <a:gd name="connsiteX81" fmla="*/ 218043 w 2871788"/>
              <a:gd name="connsiteY81" fmla="*/ 643493 h 3722688"/>
              <a:gd name="connsiteX82" fmla="*/ 218043 w 2871788"/>
              <a:gd name="connsiteY82" fmla="*/ 643493 h 3722688"/>
              <a:gd name="connsiteX83" fmla="*/ 218043 w 2871788"/>
              <a:gd name="connsiteY83" fmla="*/ 643493 h 3722688"/>
              <a:gd name="connsiteX84" fmla="*/ 218043 w 2871788"/>
              <a:gd name="connsiteY84" fmla="*/ 643493 h 3722688"/>
              <a:gd name="connsiteX85" fmla="*/ 526495 w 2871788"/>
              <a:gd name="connsiteY85" fmla="*/ 654130 h 3722688"/>
              <a:gd name="connsiteX86" fmla="*/ 526495 w 2871788"/>
              <a:gd name="connsiteY86" fmla="*/ 654130 h 3722688"/>
              <a:gd name="connsiteX87" fmla="*/ 526495 w 2871788"/>
              <a:gd name="connsiteY87" fmla="*/ 654130 h 3722688"/>
              <a:gd name="connsiteX88" fmla="*/ 526495 w 2871788"/>
              <a:gd name="connsiteY88" fmla="*/ 654130 h 3722688"/>
              <a:gd name="connsiteX89" fmla="*/ 686038 w 2871788"/>
              <a:gd name="connsiteY89" fmla="*/ 675402 h 3722688"/>
              <a:gd name="connsiteX90" fmla="*/ 686038 w 2871788"/>
              <a:gd name="connsiteY90" fmla="*/ 675402 h 3722688"/>
              <a:gd name="connsiteX91" fmla="*/ 686038 w 2871788"/>
              <a:gd name="connsiteY91" fmla="*/ 675402 h 3722688"/>
              <a:gd name="connsiteX92" fmla="*/ 686038 w 2871788"/>
              <a:gd name="connsiteY92" fmla="*/ 675402 h 3722688"/>
              <a:gd name="connsiteX93" fmla="*/ 686038 w 2871788"/>
              <a:gd name="connsiteY93" fmla="*/ 675402 h 3722688"/>
              <a:gd name="connsiteX94" fmla="*/ 686038 w 2871788"/>
              <a:gd name="connsiteY94" fmla="*/ 675402 h 3722688"/>
              <a:gd name="connsiteX95" fmla="*/ 686038 w 2871788"/>
              <a:gd name="connsiteY95" fmla="*/ 675402 h 3722688"/>
              <a:gd name="connsiteX96" fmla="*/ 1419940 w 2871788"/>
              <a:gd name="connsiteY96" fmla="*/ 717947 h 3722688"/>
              <a:gd name="connsiteX97" fmla="*/ 1419940 w 2871788"/>
              <a:gd name="connsiteY97" fmla="*/ 717947 h 3722688"/>
              <a:gd name="connsiteX98" fmla="*/ 1419940 w 2871788"/>
              <a:gd name="connsiteY98" fmla="*/ 717947 h 3722688"/>
              <a:gd name="connsiteX99" fmla="*/ 1419940 w 2871788"/>
              <a:gd name="connsiteY99" fmla="*/ 717947 h 3722688"/>
              <a:gd name="connsiteX100" fmla="*/ 1611392 w 2871788"/>
              <a:gd name="connsiteY100" fmla="*/ 696675 h 3722688"/>
              <a:gd name="connsiteX101" fmla="*/ 1611392 w 2871788"/>
              <a:gd name="connsiteY101" fmla="*/ 696675 h 3722688"/>
              <a:gd name="connsiteX102" fmla="*/ 1590120 w 2871788"/>
              <a:gd name="connsiteY102" fmla="*/ 717947 h 3722688"/>
              <a:gd name="connsiteX103" fmla="*/ 1590120 w 2871788"/>
              <a:gd name="connsiteY103" fmla="*/ 717947 h 3722688"/>
              <a:gd name="connsiteX104" fmla="*/ 1590120 w 2871788"/>
              <a:gd name="connsiteY104" fmla="*/ 717947 h 3722688"/>
              <a:gd name="connsiteX105" fmla="*/ 1600756 w 2871788"/>
              <a:gd name="connsiteY105" fmla="*/ 707311 h 3722688"/>
              <a:gd name="connsiteX106" fmla="*/ 1611392 w 2871788"/>
              <a:gd name="connsiteY106" fmla="*/ 696675 h 3722688"/>
              <a:gd name="connsiteX107" fmla="*/ 1611392 w 2871788"/>
              <a:gd name="connsiteY107" fmla="*/ 696675 h 3722688"/>
              <a:gd name="connsiteX108" fmla="*/ 1228487 w 2871788"/>
              <a:gd name="connsiteY108" fmla="*/ 696675 h 3722688"/>
              <a:gd name="connsiteX109" fmla="*/ 1228487 w 2871788"/>
              <a:gd name="connsiteY109" fmla="*/ 696675 h 3722688"/>
              <a:gd name="connsiteX110" fmla="*/ 1239123 w 2871788"/>
              <a:gd name="connsiteY110" fmla="*/ 717947 h 3722688"/>
              <a:gd name="connsiteX111" fmla="*/ 1239123 w 2871788"/>
              <a:gd name="connsiteY111" fmla="*/ 717947 h 3722688"/>
              <a:gd name="connsiteX112" fmla="*/ 1239123 w 2871788"/>
              <a:gd name="connsiteY112" fmla="*/ 717947 h 3722688"/>
              <a:gd name="connsiteX113" fmla="*/ 1228487 w 2871788"/>
              <a:gd name="connsiteY113" fmla="*/ 696675 h 3722688"/>
              <a:gd name="connsiteX114" fmla="*/ 1228487 w 2871788"/>
              <a:gd name="connsiteY114" fmla="*/ 696675 h 3722688"/>
              <a:gd name="connsiteX115" fmla="*/ 1196578 w 2871788"/>
              <a:gd name="connsiteY115" fmla="*/ 728583 h 3722688"/>
              <a:gd name="connsiteX116" fmla="*/ 1196578 w 2871788"/>
              <a:gd name="connsiteY116" fmla="*/ 728583 h 3722688"/>
              <a:gd name="connsiteX117" fmla="*/ 1196578 w 2871788"/>
              <a:gd name="connsiteY117" fmla="*/ 728583 h 3722688"/>
              <a:gd name="connsiteX118" fmla="*/ 1196578 w 2871788"/>
              <a:gd name="connsiteY118" fmla="*/ 728583 h 3722688"/>
              <a:gd name="connsiteX119" fmla="*/ 1196578 w 2871788"/>
              <a:gd name="connsiteY119" fmla="*/ 739220 h 3722688"/>
              <a:gd name="connsiteX120" fmla="*/ 1196578 w 2871788"/>
              <a:gd name="connsiteY120" fmla="*/ 739220 h 3722688"/>
              <a:gd name="connsiteX121" fmla="*/ 1196578 w 2871788"/>
              <a:gd name="connsiteY121" fmla="*/ 739220 h 3722688"/>
              <a:gd name="connsiteX122" fmla="*/ 1196578 w 2871788"/>
              <a:gd name="connsiteY122" fmla="*/ 739220 h 3722688"/>
              <a:gd name="connsiteX123" fmla="*/ 1196578 w 2871788"/>
              <a:gd name="connsiteY123" fmla="*/ 739220 h 3722688"/>
              <a:gd name="connsiteX124" fmla="*/ 1196578 w 2871788"/>
              <a:gd name="connsiteY124" fmla="*/ 739220 h 3722688"/>
              <a:gd name="connsiteX125" fmla="*/ 1196578 w 2871788"/>
              <a:gd name="connsiteY125" fmla="*/ 739220 h 3722688"/>
              <a:gd name="connsiteX126" fmla="*/ 1419940 w 2871788"/>
              <a:gd name="connsiteY126" fmla="*/ 717947 h 3722688"/>
              <a:gd name="connsiteX127" fmla="*/ 1441212 w 2871788"/>
              <a:gd name="connsiteY127" fmla="*/ 717947 h 3722688"/>
              <a:gd name="connsiteX128" fmla="*/ 1441212 w 2871788"/>
              <a:gd name="connsiteY128" fmla="*/ 771128 h 3722688"/>
              <a:gd name="connsiteX129" fmla="*/ 1419940 w 2871788"/>
              <a:gd name="connsiteY129" fmla="*/ 781765 h 3722688"/>
              <a:gd name="connsiteX130" fmla="*/ 1409303 w 2871788"/>
              <a:gd name="connsiteY130" fmla="*/ 781765 h 3722688"/>
              <a:gd name="connsiteX131" fmla="*/ 1398667 w 2871788"/>
              <a:gd name="connsiteY131" fmla="*/ 771128 h 3722688"/>
              <a:gd name="connsiteX132" fmla="*/ 1398667 w 2871788"/>
              <a:gd name="connsiteY132" fmla="*/ 739220 h 3722688"/>
              <a:gd name="connsiteX133" fmla="*/ 1419940 w 2871788"/>
              <a:gd name="connsiteY133" fmla="*/ 717947 h 3722688"/>
              <a:gd name="connsiteX134" fmla="*/ 1281668 w 2871788"/>
              <a:gd name="connsiteY134" fmla="*/ 866855 h 3722688"/>
              <a:gd name="connsiteX135" fmla="*/ 1281668 w 2871788"/>
              <a:gd name="connsiteY135" fmla="*/ 866855 h 3722688"/>
              <a:gd name="connsiteX136" fmla="*/ 1281668 w 2871788"/>
              <a:gd name="connsiteY136" fmla="*/ 866855 h 3722688"/>
              <a:gd name="connsiteX137" fmla="*/ 1281668 w 2871788"/>
              <a:gd name="connsiteY137" fmla="*/ 866855 h 3722688"/>
              <a:gd name="connsiteX138" fmla="*/ 1473121 w 2871788"/>
              <a:gd name="connsiteY138" fmla="*/ 792401 h 3722688"/>
              <a:gd name="connsiteX139" fmla="*/ 1473121 w 2871788"/>
              <a:gd name="connsiteY139" fmla="*/ 792401 h 3722688"/>
              <a:gd name="connsiteX140" fmla="*/ 1462485 w 2871788"/>
              <a:gd name="connsiteY140" fmla="*/ 813673 h 3722688"/>
              <a:gd name="connsiteX141" fmla="*/ 1451848 w 2871788"/>
              <a:gd name="connsiteY141" fmla="*/ 834946 h 3722688"/>
              <a:gd name="connsiteX142" fmla="*/ 1419940 w 2871788"/>
              <a:gd name="connsiteY142" fmla="*/ 888127 h 3722688"/>
              <a:gd name="connsiteX143" fmla="*/ 1409303 w 2871788"/>
              <a:gd name="connsiteY143" fmla="*/ 898763 h 3722688"/>
              <a:gd name="connsiteX144" fmla="*/ 1388031 w 2871788"/>
              <a:gd name="connsiteY144" fmla="*/ 909400 h 3722688"/>
              <a:gd name="connsiteX145" fmla="*/ 1345486 w 2871788"/>
              <a:gd name="connsiteY145" fmla="*/ 941308 h 3722688"/>
              <a:gd name="connsiteX146" fmla="*/ 1313577 w 2871788"/>
              <a:gd name="connsiteY146" fmla="*/ 951945 h 3722688"/>
              <a:gd name="connsiteX147" fmla="*/ 1313577 w 2871788"/>
              <a:gd name="connsiteY147" fmla="*/ 951945 h 3722688"/>
              <a:gd name="connsiteX148" fmla="*/ 1292305 w 2871788"/>
              <a:gd name="connsiteY148" fmla="*/ 930672 h 3722688"/>
              <a:gd name="connsiteX149" fmla="*/ 1271032 w 2871788"/>
              <a:gd name="connsiteY149" fmla="*/ 888127 h 3722688"/>
              <a:gd name="connsiteX150" fmla="*/ 1271032 w 2871788"/>
              <a:gd name="connsiteY150" fmla="*/ 866855 h 3722688"/>
              <a:gd name="connsiteX151" fmla="*/ 1271032 w 2871788"/>
              <a:gd name="connsiteY151" fmla="*/ 866855 h 3722688"/>
              <a:gd name="connsiteX152" fmla="*/ 1292305 w 2871788"/>
              <a:gd name="connsiteY152" fmla="*/ 866855 h 3722688"/>
              <a:gd name="connsiteX153" fmla="*/ 1356122 w 2871788"/>
              <a:gd name="connsiteY153" fmla="*/ 877491 h 3722688"/>
              <a:gd name="connsiteX154" fmla="*/ 1366758 w 2871788"/>
              <a:gd name="connsiteY154" fmla="*/ 877491 h 3722688"/>
              <a:gd name="connsiteX155" fmla="*/ 1377395 w 2871788"/>
              <a:gd name="connsiteY155" fmla="*/ 877491 h 3722688"/>
              <a:gd name="connsiteX156" fmla="*/ 1377395 w 2871788"/>
              <a:gd name="connsiteY156" fmla="*/ 866855 h 3722688"/>
              <a:gd name="connsiteX157" fmla="*/ 1377395 w 2871788"/>
              <a:gd name="connsiteY157" fmla="*/ 824310 h 3722688"/>
              <a:gd name="connsiteX158" fmla="*/ 1377395 w 2871788"/>
              <a:gd name="connsiteY158" fmla="*/ 781765 h 3722688"/>
              <a:gd name="connsiteX159" fmla="*/ 1398667 w 2871788"/>
              <a:gd name="connsiteY159" fmla="*/ 781765 h 3722688"/>
              <a:gd name="connsiteX160" fmla="*/ 1451848 w 2871788"/>
              <a:gd name="connsiteY160" fmla="*/ 781765 h 3722688"/>
              <a:gd name="connsiteX161" fmla="*/ 1473121 w 2871788"/>
              <a:gd name="connsiteY161" fmla="*/ 792401 h 3722688"/>
              <a:gd name="connsiteX162" fmla="*/ 1717755 w 2871788"/>
              <a:gd name="connsiteY162" fmla="*/ 973217 h 3722688"/>
              <a:gd name="connsiteX163" fmla="*/ 1717755 w 2871788"/>
              <a:gd name="connsiteY163" fmla="*/ 973217 h 3722688"/>
              <a:gd name="connsiteX164" fmla="*/ 1717755 w 2871788"/>
              <a:gd name="connsiteY164" fmla="*/ 973217 h 3722688"/>
              <a:gd name="connsiteX165" fmla="*/ 1717755 w 2871788"/>
              <a:gd name="connsiteY165" fmla="*/ 973217 h 3722688"/>
              <a:gd name="connsiteX166" fmla="*/ 1696482 w 2871788"/>
              <a:gd name="connsiteY166" fmla="*/ 994490 h 3722688"/>
              <a:gd name="connsiteX167" fmla="*/ 1696482 w 2871788"/>
              <a:gd name="connsiteY167" fmla="*/ 994490 h 3722688"/>
              <a:gd name="connsiteX168" fmla="*/ 1696482 w 2871788"/>
              <a:gd name="connsiteY168" fmla="*/ 994490 h 3722688"/>
              <a:gd name="connsiteX169" fmla="*/ 1696482 w 2871788"/>
              <a:gd name="connsiteY169" fmla="*/ 994490 h 3722688"/>
              <a:gd name="connsiteX170" fmla="*/ 1696482 w 2871788"/>
              <a:gd name="connsiteY170" fmla="*/ 994490 h 3722688"/>
              <a:gd name="connsiteX171" fmla="*/ 1356122 w 2871788"/>
              <a:gd name="connsiteY171" fmla="*/ 1249760 h 3722688"/>
              <a:gd name="connsiteX172" fmla="*/ 1356122 w 2871788"/>
              <a:gd name="connsiteY172" fmla="*/ 1249760 h 3722688"/>
              <a:gd name="connsiteX173" fmla="*/ 1356122 w 2871788"/>
              <a:gd name="connsiteY173" fmla="*/ 1249760 h 3722688"/>
              <a:gd name="connsiteX174" fmla="*/ 1356122 w 2871788"/>
              <a:gd name="connsiteY174" fmla="*/ 1249760 h 3722688"/>
              <a:gd name="connsiteX175" fmla="*/ 1366758 w 2871788"/>
              <a:gd name="connsiteY175" fmla="*/ 1249760 h 3722688"/>
              <a:gd name="connsiteX176" fmla="*/ 1366758 w 2871788"/>
              <a:gd name="connsiteY176" fmla="*/ 1249760 h 3722688"/>
              <a:gd name="connsiteX177" fmla="*/ 1366758 w 2871788"/>
              <a:gd name="connsiteY177" fmla="*/ 1249760 h 3722688"/>
              <a:gd name="connsiteX178" fmla="*/ 1366758 w 2871788"/>
              <a:gd name="connsiteY178" fmla="*/ 1249760 h 3722688"/>
              <a:gd name="connsiteX179" fmla="*/ 1324213 w 2871788"/>
              <a:gd name="connsiteY179" fmla="*/ 1281669 h 3722688"/>
              <a:gd name="connsiteX180" fmla="*/ 1324213 w 2871788"/>
              <a:gd name="connsiteY180" fmla="*/ 1281669 h 3722688"/>
              <a:gd name="connsiteX181" fmla="*/ 1324213 w 2871788"/>
              <a:gd name="connsiteY181" fmla="*/ 1281669 h 3722688"/>
              <a:gd name="connsiteX182" fmla="*/ 1324213 w 2871788"/>
              <a:gd name="connsiteY182" fmla="*/ 1281669 h 3722688"/>
              <a:gd name="connsiteX183" fmla="*/ 2781380 w 2871788"/>
              <a:gd name="connsiteY183" fmla="*/ 1292305 h 3722688"/>
              <a:gd name="connsiteX184" fmla="*/ 2792016 w 2871788"/>
              <a:gd name="connsiteY184" fmla="*/ 1324214 h 3722688"/>
              <a:gd name="connsiteX185" fmla="*/ 2792016 w 2871788"/>
              <a:gd name="connsiteY185" fmla="*/ 1334850 h 3722688"/>
              <a:gd name="connsiteX186" fmla="*/ 2792016 w 2871788"/>
              <a:gd name="connsiteY186" fmla="*/ 1313577 h 3722688"/>
              <a:gd name="connsiteX187" fmla="*/ 2781380 w 2871788"/>
              <a:gd name="connsiteY187" fmla="*/ 1292305 h 3722688"/>
              <a:gd name="connsiteX188" fmla="*/ 2781380 w 2871788"/>
              <a:gd name="connsiteY188" fmla="*/ 1292305 h 3722688"/>
              <a:gd name="connsiteX189" fmla="*/ 2792016 w 2871788"/>
              <a:gd name="connsiteY189" fmla="*/ 1366759 h 3722688"/>
              <a:gd name="connsiteX190" fmla="*/ 2792016 w 2871788"/>
              <a:gd name="connsiteY190" fmla="*/ 1366759 h 3722688"/>
              <a:gd name="connsiteX191" fmla="*/ 2792016 w 2871788"/>
              <a:gd name="connsiteY191" fmla="*/ 1366759 h 3722688"/>
              <a:gd name="connsiteX192" fmla="*/ 2792016 w 2871788"/>
              <a:gd name="connsiteY192" fmla="*/ 1366759 h 3722688"/>
              <a:gd name="connsiteX193" fmla="*/ 1717755 w 2871788"/>
              <a:gd name="connsiteY193" fmla="*/ 994490 h 3722688"/>
              <a:gd name="connsiteX194" fmla="*/ 1717755 w 2871788"/>
              <a:gd name="connsiteY194" fmla="*/ 994490 h 3722688"/>
              <a:gd name="connsiteX195" fmla="*/ 1717755 w 2871788"/>
              <a:gd name="connsiteY195" fmla="*/ 1026398 h 3722688"/>
              <a:gd name="connsiteX196" fmla="*/ 1749663 w 2871788"/>
              <a:gd name="connsiteY196" fmla="*/ 1154034 h 3722688"/>
              <a:gd name="connsiteX197" fmla="*/ 1813481 w 2871788"/>
              <a:gd name="connsiteY197" fmla="*/ 1324214 h 3722688"/>
              <a:gd name="connsiteX198" fmla="*/ 1813481 w 2871788"/>
              <a:gd name="connsiteY198" fmla="*/ 1345486 h 3722688"/>
              <a:gd name="connsiteX199" fmla="*/ 1802845 w 2871788"/>
              <a:gd name="connsiteY199" fmla="*/ 1356122 h 3722688"/>
              <a:gd name="connsiteX200" fmla="*/ 1824117 w 2871788"/>
              <a:gd name="connsiteY200" fmla="*/ 1388031 h 3722688"/>
              <a:gd name="connsiteX201" fmla="*/ 1834754 w 2871788"/>
              <a:gd name="connsiteY201" fmla="*/ 1398667 h 3722688"/>
              <a:gd name="connsiteX202" fmla="*/ 1760300 w 2871788"/>
              <a:gd name="connsiteY202" fmla="*/ 1419940 h 3722688"/>
              <a:gd name="connsiteX203" fmla="*/ 1707118 w 2871788"/>
              <a:gd name="connsiteY203" fmla="*/ 1419940 h 3722688"/>
              <a:gd name="connsiteX204" fmla="*/ 1653937 w 2871788"/>
              <a:gd name="connsiteY204" fmla="*/ 1419940 h 3722688"/>
              <a:gd name="connsiteX205" fmla="*/ 1590120 w 2871788"/>
              <a:gd name="connsiteY205" fmla="*/ 1398667 h 3722688"/>
              <a:gd name="connsiteX206" fmla="*/ 1441212 w 2871788"/>
              <a:gd name="connsiteY206" fmla="*/ 1313577 h 3722688"/>
              <a:gd name="connsiteX207" fmla="*/ 1377395 w 2871788"/>
              <a:gd name="connsiteY207" fmla="*/ 1249760 h 3722688"/>
              <a:gd name="connsiteX208" fmla="*/ 1398667 w 2871788"/>
              <a:gd name="connsiteY208" fmla="*/ 1249760 h 3722688"/>
              <a:gd name="connsiteX209" fmla="*/ 1462485 w 2871788"/>
              <a:gd name="connsiteY209" fmla="*/ 1207215 h 3722688"/>
              <a:gd name="connsiteX210" fmla="*/ 1483757 w 2871788"/>
              <a:gd name="connsiteY210" fmla="*/ 1196578 h 3722688"/>
              <a:gd name="connsiteX211" fmla="*/ 1568847 w 2871788"/>
              <a:gd name="connsiteY211" fmla="*/ 1122125 h 3722688"/>
              <a:gd name="connsiteX212" fmla="*/ 1632665 w 2871788"/>
              <a:gd name="connsiteY212" fmla="*/ 1068943 h 3722688"/>
              <a:gd name="connsiteX213" fmla="*/ 1664574 w 2871788"/>
              <a:gd name="connsiteY213" fmla="*/ 1026398 h 3722688"/>
              <a:gd name="connsiteX214" fmla="*/ 1685846 w 2871788"/>
              <a:gd name="connsiteY214" fmla="*/ 1005126 h 3722688"/>
              <a:gd name="connsiteX215" fmla="*/ 1685846 w 2871788"/>
              <a:gd name="connsiteY215" fmla="*/ 1005126 h 3722688"/>
              <a:gd name="connsiteX216" fmla="*/ 1685846 w 2871788"/>
              <a:gd name="connsiteY216" fmla="*/ 1058307 h 3722688"/>
              <a:gd name="connsiteX217" fmla="*/ 1696482 w 2871788"/>
              <a:gd name="connsiteY217" fmla="*/ 1143397 h 3722688"/>
              <a:gd name="connsiteX218" fmla="*/ 1696482 w 2871788"/>
              <a:gd name="connsiteY218" fmla="*/ 1302941 h 3722688"/>
              <a:gd name="connsiteX219" fmla="*/ 1685846 w 2871788"/>
              <a:gd name="connsiteY219" fmla="*/ 1356122 h 3722688"/>
              <a:gd name="connsiteX220" fmla="*/ 1675210 w 2871788"/>
              <a:gd name="connsiteY220" fmla="*/ 1377395 h 3722688"/>
              <a:gd name="connsiteX221" fmla="*/ 1707118 w 2871788"/>
              <a:gd name="connsiteY221" fmla="*/ 1398667 h 3722688"/>
              <a:gd name="connsiteX222" fmla="*/ 1707118 w 2871788"/>
              <a:gd name="connsiteY222" fmla="*/ 1398667 h 3722688"/>
              <a:gd name="connsiteX223" fmla="*/ 1728391 w 2871788"/>
              <a:gd name="connsiteY223" fmla="*/ 1302941 h 3722688"/>
              <a:gd name="connsiteX224" fmla="*/ 1728391 w 2871788"/>
              <a:gd name="connsiteY224" fmla="*/ 1132761 h 3722688"/>
              <a:gd name="connsiteX225" fmla="*/ 1717755 w 2871788"/>
              <a:gd name="connsiteY225" fmla="*/ 994490 h 3722688"/>
              <a:gd name="connsiteX226" fmla="*/ 1717755 w 2871788"/>
              <a:gd name="connsiteY226" fmla="*/ 994490 h 3722688"/>
              <a:gd name="connsiteX227" fmla="*/ 1962388 w 2871788"/>
              <a:gd name="connsiteY227" fmla="*/ 1568847 h 3722688"/>
              <a:gd name="connsiteX228" fmla="*/ 1962388 w 2871788"/>
              <a:gd name="connsiteY228" fmla="*/ 1568847 h 3722688"/>
              <a:gd name="connsiteX229" fmla="*/ 1962388 w 2871788"/>
              <a:gd name="connsiteY229" fmla="*/ 1568847 h 3722688"/>
              <a:gd name="connsiteX230" fmla="*/ 1962388 w 2871788"/>
              <a:gd name="connsiteY230" fmla="*/ 1568847 h 3722688"/>
              <a:gd name="connsiteX231" fmla="*/ 1962388 w 2871788"/>
              <a:gd name="connsiteY231" fmla="*/ 1568847 h 3722688"/>
              <a:gd name="connsiteX232" fmla="*/ 2664381 w 2871788"/>
              <a:gd name="connsiteY232" fmla="*/ 1739027 h 3722688"/>
              <a:gd name="connsiteX233" fmla="*/ 2664381 w 2871788"/>
              <a:gd name="connsiteY233" fmla="*/ 1739027 h 3722688"/>
              <a:gd name="connsiteX234" fmla="*/ 2664381 w 2871788"/>
              <a:gd name="connsiteY234" fmla="*/ 1739027 h 3722688"/>
              <a:gd name="connsiteX235" fmla="*/ 2664381 w 2871788"/>
              <a:gd name="connsiteY235" fmla="*/ 1739027 h 3722688"/>
              <a:gd name="connsiteX236" fmla="*/ 2760107 w 2871788"/>
              <a:gd name="connsiteY236" fmla="*/ 1760300 h 3722688"/>
              <a:gd name="connsiteX237" fmla="*/ 2760107 w 2871788"/>
              <a:gd name="connsiteY237" fmla="*/ 1760300 h 3722688"/>
              <a:gd name="connsiteX238" fmla="*/ 2760107 w 2871788"/>
              <a:gd name="connsiteY238" fmla="*/ 1760300 h 3722688"/>
              <a:gd name="connsiteX239" fmla="*/ 2760107 w 2871788"/>
              <a:gd name="connsiteY239" fmla="*/ 1760300 h 3722688"/>
              <a:gd name="connsiteX240" fmla="*/ 2632473 w 2871788"/>
              <a:gd name="connsiteY240" fmla="*/ 1834754 h 3722688"/>
              <a:gd name="connsiteX241" fmla="*/ 2632473 w 2871788"/>
              <a:gd name="connsiteY241" fmla="*/ 1834754 h 3722688"/>
              <a:gd name="connsiteX242" fmla="*/ 2632473 w 2871788"/>
              <a:gd name="connsiteY242" fmla="*/ 1834754 h 3722688"/>
              <a:gd name="connsiteX243" fmla="*/ 2632473 w 2871788"/>
              <a:gd name="connsiteY243" fmla="*/ 1834754 h 3722688"/>
              <a:gd name="connsiteX244" fmla="*/ 2632473 w 2871788"/>
              <a:gd name="connsiteY244" fmla="*/ 1834754 h 3722688"/>
              <a:gd name="connsiteX245" fmla="*/ 1696482 w 2871788"/>
              <a:gd name="connsiteY245" fmla="*/ 2579291 h 3722688"/>
              <a:gd name="connsiteX246" fmla="*/ 1696482 w 2871788"/>
              <a:gd name="connsiteY246" fmla="*/ 2579291 h 3722688"/>
              <a:gd name="connsiteX247" fmla="*/ 1696482 w 2871788"/>
              <a:gd name="connsiteY247" fmla="*/ 2579291 h 3722688"/>
              <a:gd name="connsiteX248" fmla="*/ 1696482 w 2871788"/>
              <a:gd name="connsiteY248" fmla="*/ 2579291 h 3722688"/>
              <a:gd name="connsiteX249" fmla="*/ 2153841 w 2871788"/>
              <a:gd name="connsiteY249" fmla="*/ 2685654 h 3722688"/>
              <a:gd name="connsiteX250" fmla="*/ 2153841 w 2871788"/>
              <a:gd name="connsiteY250" fmla="*/ 2685654 h 3722688"/>
              <a:gd name="connsiteX251" fmla="*/ 2153841 w 2871788"/>
              <a:gd name="connsiteY251" fmla="*/ 2685654 h 3722688"/>
              <a:gd name="connsiteX252" fmla="*/ 2153841 w 2871788"/>
              <a:gd name="connsiteY252" fmla="*/ 2685654 h 3722688"/>
              <a:gd name="connsiteX253" fmla="*/ 2153841 w 2871788"/>
              <a:gd name="connsiteY253" fmla="*/ 2685654 h 3722688"/>
              <a:gd name="connsiteX254" fmla="*/ 1983661 w 2871788"/>
              <a:gd name="connsiteY254" fmla="*/ 2930288 h 3722688"/>
              <a:gd name="connsiteX255" fmla="*/ 1983661 w 2871788"/>
              <a:gd name="connsiteY255" fmla="*/ 2930288 h 3722688"/>
              <a:gd name="connsiteX256" fmla="*/ 1983661 w 2871788"/>
              <a:gd name="connsiteY256" fmla="*/ 2930288 h 3722688"/>
              <a:gd name="connsiteX257" fmla="*/ 1983661 w 2871788"/>
              <a:gd name="connsiteY257" fmla="*/ 2930288 h 3722688"/>
              <a:gd name="connsiteX258" fmla="*/ 2026206 w 2871788"/>
              <a:gd name="connsiteY258" fmla="*/ 2940924 h 3722688"/>
              <a:gd name="connsiteX259" fmla="*/ 2026206 w 2871788"/>
              <a:gd name="connsiteY259" fmla="*/ 2940924 h 3722688"/>
              <a:gd name="connsiteX260" fmla="*/ 2026206 w 2871788"/>
              <a:gd name="connsiteY260" fmla="*/ 2940924 h 3722688"/>
              <a:gd name="connsiteX261" fmla="*/ 2026206 w 2871788"/>
              <a:gd name="connsiteY261" fmla="*/ 2940924 h 3722688"/>
              <a:gd name="connsiteX262" fmla="*/ 2026206 w 2871788"/>
              <a:gd name="connsiteY262" fmla="*/ 2940924 h 3722688"/>
              <a:gd name="connsiteX263" fmla="*/ 2036842 w 2871788"/>
              <a:gd name="connsiteY263" fmla="*/ 2962197 h 3722688"/>
              <a:gd name="connsiteX264" fmla="*/ 2036842 w 2871788"/>
              <a:gd name="connsiteY264" fmla="*/ 2962197 h 3722688"/>
              <a:gd name="connsiteX265" fmla="*/ 2036842 w 2871788"/>
              <a:gd name="connsiteY265" fmla="*/ 2962197 h 3722688"/>
              <a:gd name="connsiteX266" fmla="*/ 2036842 w 2871788"/>
              <a:gd name="connsiteY266" fmla="*/ 2962197 h 3722688"/>
              <a:gd name="connsiteX267" fmla="*/ 2536746 w 2871788"/>
              <a:gd name="connsiteY267" fmla="*/ 3036650 h 3722688"/>
              <a:gd name="connsiteX268" fmla="*/ 2536746 w 2871788"/>
              <a:gd name="connsiteY268" fmla="*/ 3036650 h 3722688"/>
              <a:gd name="connsiteX269" fmla="*/ 2536746 w 2871788"/>
              <a:gd name="connsiteY269" fmla="*/ 3036650 h 3722688"/>
              <a:gd name="connsiteX270" fmla="*/ 2536746 w 2871788"/>
              <a:gd name="connsiteY270" fmla="*/ 3036650 h 3722688"/>
              <a:gd name="connsiteX271" fmla="*/ 2366566 w 2871788"/>
              <a:gd name="connsiteY271" fmla="*/ 3196194 h 3722688"/>
              <a:gd name="connsiteX272" fmla="*/ 2366566 w 2871788"/>
              <a:gd name="connsiteY272" fmla="*/ 3196194 h 3722688"/>
              <a:gd name="connsiteX273" fmla="*/ 2366566 w 2871788"/>
              <a:gd name="connsiteY273" fmla="*/ 3196194 h 3722688"/>
              <a:gd name="connsiteX274" fmla="*/ 2366566 w 2871788"/>
              <a:gd name="connsiteY274" fmla="*/ 3196194 h 3722688"/>
              <a:gd name="connsiteX275" fmla="*/ 2355930 w 2871788"/>
              <a:gd name="connsiteY275" fmla="*/ 3206830 h 3722688"/>
              <a:gd name="connsiteX276" fmla="*/ 2355930 w 2871788"/>
              <a:gd name="connsiteY276" fmla="*/ 3206830 h 3722688"/>
              <a:gd name="connsiteX277" fmla="*/ 2355930 w 2871788"/>
              <a:gd name="connsiteY277" fmla="*/ 3206830 h 3722688"/>
              <a:gd name="connsiteX278" fmla="*/ 2355930 w 2871788"/>
              <a:gd name="connsiteY278" fmla="*/ 3206830 h 3722688"/>
              <a:gd name="connsiteX279" fmla="*/ 1579483 w 2871788"/>
              <a:gd name="connsiteY279" fmla="*/ 3228103 h 3722688"/>
              <a:gd name="connsiteX280" fmla="*/ 1579483 w 2871788"/>
              <a:gd name="connsiteY280" fmla="*/ 3228103 h 3722688"/>
              <a:gd name="connsiteX281" fmla="*/ 1579483 w 2871788"/>
              <a:gd name="connsiteY281" fmla="*/ 3228103 h 3722688"/>
              <a:gd name="connsiteX282" fmla="*/ 1579483 w 2871788"/>
              <a:gd name="connsiteY282" fmla="*/ 3228103 h 3722688"/>
              <a:gd name="connsiteX283" fmla="*/ 1334850 w 2871788"/>
              <a:gd name="connsiteY283" fmla="*/ 3260012 h 3722688"/>
              <a:gd name="connsiteX284" fmla="*/ 1398667 w 2871788"/>
              <a:gd name="connsiteY284" fmla="*/ 3260012 h 3722688"/>
              <a:gd name="connsiteX285" fmla="*/ 1334850 w 2871788"/>
              <a:gd name="connsiteY285" fmla="*/ 3260012 h 3722688"/>
              <a:gd name="connsiteX286" fmla="*/ 1292305 w 2871788"/>
              <a:gd name="connsiteY286" fmla="*/ 3260012 h 3722688"/>
              <a:gd name="connsiteX287" fmla="*/ 1292305 w 2871788"/>
              <a:gd name="connsiteY287" fmla="*/ 3260012 h 3722688"/>
              <a:gd name="connsiteX288" fmla="*/ 1334850 w 2871788"/>
              <a:gd name="connsiteY288" fmla="*/ 3260012 h 3722688"/>
              <a:gd name="connsiteX289" fmla="*/ 1462485 w 2871788"/>
              <a:gd name="connsiteY289" fmla="*/ 3483373 h 3722688"/>
              <a:gd name="connsiteX290" fmla="*/ 1462485 w 2871788"/>
              <a:gd name="connsiteY290" fmla="*/ 3483373 h 3722688"/>
              <a:gd name="connsiteX291" fmla="*/ 1462485 w 2871788"/>
              <a:gd name="connsiteY291" fmla="*/ 3483373 h 3722688"/>
              <a:gd name="connsiteX292" fmla="*/ 1462485 w 2871788"/>
              <a:gd name="connsiteY292" fmla="*/ 3483373 h 3722688"/>
              <a:gd name="connsiteX293" fmla="*/ 1462485 w 2871788"/>
              <a:gd name="connsiteY293" fmla="*/ 3483373 h 3722688"/>
              <a:gd name="connsiteX294" fmla="*/ 1856026 w 2871788"/>
              <a:gd name="connsiteY294" fmla="*/ 90408 h 3722688"/>
              <a:gd name="connsiteX295" fmla="*/ 1802845 w 2871788"/>
              <a:gd name="connsiteY295" fmla="*/ 90408 h 3722688"/>
              <a:gd name="connsiteX296" fmla="*/ 1685846 w 2871788"/>
              <a:gd name="connsiteY296" fmla="*/ 132953 h 3722688"/>
              <a:gd name="connsiteX297" fmla="*/ 1632665 w 2871788"/>
              <a:gd name="connsiteY297" fmla="*/ 207407 h 3722688"/>
              <a:gd name="connsiteX298" fmla="*/ 1600756 w 2871788"/>
              <a:gd name="connsiteY298" fmla="*/ 303133 h 3722688"/>
              <a:gd name="connsiteX299" fmla="*/ 1590120 w 2871788"/>
              <a:gd name="connsiteY299" fmla="*/ 313769 h 3722688"/>
              <a:gd name="connsiteX300" fmla="*/ 1547575 w 2871788"/>
              <a:gd name="connsiteY300" fmla="*/ 377587 h 3722688"/>
              <a:gd name="connsiteX301" fmla="*/ 1632665 w 2871788"/>
              <a:gd name="connsiteY301" fmla="*/ 409496 h 3722688"/>
              <a:gd name="connsiteX302" fmla="*/ 1653937 w 2871788"/>
              <a:gd name="connsiteY302" fmla="*/ 409496 h 3722688"/>
              <a:gd name="connsiteX303" fmla="*/ 1664574 w 2871788"/>
              <a:gd name="connsiteY303" fmla="*/ 430768 h 3722688"/>
              <a:gd name="connsiteX304" fmla="*/ 1675210 w 2871788"/>
              <a:gd name="connsiteY304" fmla="*/ 452041 h 3722688"/>
              <a:gd name="connsiteX305" fmla="*/ 1664574 w 2871788"/>
              <a:gd name="connsiteY305" fmla="*/ 483950 h 3722688"/>
              <a:gd name="connsiteX306" fmla="*/ 1664574 w 2871788"/>
              <a:gd name="connsiteY306" fmla="*/ 537131 h 3722688"/>
              <a:gd name="connsiteX307" fmla="*/ 1675210 w 2871788"/>
              <a:gd name="connsiteY307" fmla="*/ 547767 h 3722688"/>
              <a:gd name="connsiteX308" fmla="*/ 1664574 w 2871788"/>
              <a:gd name="connsiteY308" fmla="*/ 558403 h 3722688"/>
              <a:gd name="connsiteX309" fmla="*/ 1653937 w 2871788"/>
              <a:gd name="connsiteY309" fmla="*/ 579676 h 3722688"/>
              <a:gd name="connsiteX310" fmla="*/ 1632665 w 2871788"/>
              <a:gd name="connsiteY310" fmla="*/ 590312 h 3722688"/>
              <a:gd name="connsiteX311" fmla="*/ 1600756 w 2871788"/>
              <a:gd name="connsiteY311" fmla="*/ 579676 h 3722688"/>
              <a:gd name="connsiteX312" fmla="*/ 1590120 w 2871788"/>
              <a:gd name="connsiteY312" fmla="*/ 569040 h 3722688"/>
              <a:gd name="connsiteX313" fmla="*/ 1568847 w 2871788"/>
              <a:gd name="connsiteY313" fmla="*/ 558403 h 3722688"/>
              <a:gd name="connsiteX314" fmla="*/ 1547575 w 2871788"/>
              <a:gd name="connsiteY314" fmla="*/ 515858 h 3722688"/>
              <a:gd name="connsiteX315" fmla="*/ 1526302 w 2871788"/>
              <a:gd name="connsiteY315" fmla="*/ 483950 h 3722688"/>
              <a:gd name="connsiteX316" fmla="*/ 1494393 w 2871788"/>
              <a:gd name="connsiteY316" fmla="*/ 483950 h 3722688"/>
              <a:gd name="connsiteX317" fmla="*/ 1483757 w 2871788"/>
              <a:gd name="connsiteY317" fmla="*/ 483950 h 3722688"/>
              <a:gd name="connsiteX318" fmla="*/ 1430576 w 2871788"/>
              <a:gd name="connsiteY318" fmla="*/ 483950 h 3722688"/>
              <a:gd name="connsiteX319" fmla="*/ 1356122 w 2871788"/>
              <a:gd name="connsiteY319" fmla="*/ 494586 h 3722688"/>
              <a:gd name="connsiteX320" fmla="*/ 1207215 w 2871788"/>
              <a:gd name="connsiteY320" fmla="*/ 526495 h 3722688"/>
              <a:gd name="connsiteX321" fmla="*/ 1196578 w 2871788"/>
              <a:gd name="connsiteY321" fmla="*/ 547767 h 3722688"/>
              <a:gd name="connsiteX322" fmla="*/ 1196578 w 2871788"/>
              <a:gd name="connsiteY322" fmla="*/ 558403 h 3722688"/>
              <a:gd name="connsiteX323" fmla="*/ 1175306 w 2871788"/>
              <a:gd name="connsiteY323" fmla="*/ 558403 h 3722688"/>
              <a:gd name="connsiteX324" fmla="*/ 1132761 w 2871788"/>
              <a:gd name="connsiteY324" fmla="*/ 569040 h 3722688"/>
              <a:gd name="connsiteX325" fmla="*/ 1100852 w 2871788"/>
              <a:gd name="connsiteY325" fmla="*/ 569040 h 3722688"/>
              <a:gd name="connsiteX326" fmla="*/ 1047671 w 2871788"/>
              <a:gd name="connsiteY326" fmla="*/ 569040 h 3722688"/>
              <a:gd name="connsiteX327" fmla="*/ 1026398 w 2871788"/>
              <a:gd name="connsiteY327" fmla="*/ 569040 h 3722688"/>
              <a:gd name="connsiteX328" fmla="*/ 1005126 w 2871788"/>
              <a:gd name="connsiteY328" fmla="*/ 569040 h 3722688"/>
              <a:gd name="connsiteX329" fmla="*/ 983853 w 2871788"/>
              <a:gd name="connsiteY329" fmla="*/ 569040 h 3722688"/>
              <a:gd name="connsiteX330" fmla="*/ 962581 w 2871788"/>
              <a:gd name="connsiteY330" fmla="*/ 569040 h 3722688"/>
              <a:gd name="connsiteX331" fmla="*/ 920036 w 2871788"/>
              <a:gd name="connsiteY331" fmla="*/ 569040 h 3722688"/>
              <a:gd name="connsiteX332" fmla="*/ 834946 w 2871788"/>
              <a:gd name="connsiteY332" fmla="*/ 569040 h 3722688"/>
              <a:gd name="connsiteX333" fmla="*/ 696675 w 2871788"/>
              <a:gd name="connsiteY333" fmla="*/ 569040 h 3722688"/>
              <a:gd name="connsiteX334" fmla="*/ 558403 w 2871788"/>
              <a:gd name="connsiteY334" fmla="*/ 569040 h 3722688"/>
              <a:gd name="connsiteX335" fmla="*/ 505222 w 2871788"/>
              <a:gd name="connsiteY335" fmla="*/ 569040 h 3722688"/>
              <a:gd name="connsiteX336" fmla="*/ 505222 w 2871788"/>
              <a:gd name="connsiteY336" fmla="*/ 569040 h 3722688"/>
              <a:gd name="connsiteX337" fmla="*/ 462677 w 2871788"/>
              <a:gd name="connsiteY337" fmla="*/ 505222 h 3722688"/>
              <a:gd name="connsiteX338" fmla="*/ 452041 w 2871788"/>
              <a:gd name="connsiteY338" fmla="*/ 483950 h 3722688"/>
              <a:gd name="connsiteX339" fmla="*/ 441404 w 2871788"/>
              <a:gd name="connsiteY339" fmla="*/ 483950 h 3722688"/>
              <a:gd name="connsiteX340" fmla="*/ 430768 w 2871788"/>
              <a:gd name="connsiteY340" fmla="*/ 483950 h 3722688"/>
              <a:gd name="connsiteX341" fmla="*/ 430768 w 2871788"/>
              <a:gd name="connsiteY341" fmla="*/ 547767 h 3722688"/>
              <a:gd name="connsiteX342" fmla="*/ 430768 w 2871788"/>
              <a:gd name="connsiteY342" fmla="*/ 611585 h 3722688"/>
              <a:gd name="connsiteX343" fmla="*/ 292497 w 2871788"/>
              <a:gd name="connsiteY343" fmla="*/ 622221 h 3722688"/>
              <a:gd name="connsiteX344" fmla="*/ 186134 w 2871788"/>
              <a:gd name="connsiteY344" fmla="*/ 622221 h 3722688"/>
              <a:gd name="connsiteX345" fmla="*/ 154226 w 2871788"/>
              <a:gd name="connsiteY345" fmla="*/ 622221 h 3722688"/>
              <a:gd name="connsiteX346" fmla="*/ 132953 w 2871788"/>
              <a:gd name="connsiteY346" fmla="*/ 622221 h 3722688"/>
              <a:gd name="connsiteX347" fmla="*/ 79772 w 2871788"/>
              <a:gd name="connsiteY347" fmla="*/ 622221 h 3722688"/>
              <a:gd name="connsiteX348" fmla="*/ 79772 w 2871788"/>
              <a:gd name="connsiteY348" fmla="*/ 643493 h 3722688"/>
              <a:gd name="connsiteX349" fmla="*/ 79772 w 2871788"/>
              <a:gd name="connsiteY349" fmla="*/ 664766 h 3722688"/>
              <a:gd name="connsiteX350" fmla="*/ 90408 w 2871788"/>
              <a:gd name="connsiteY350" fmla="*/ 664766 h 3722688"/>
              <a:gd name="connsiteX351" fmla="*/ 143589 w 2871788"/>
              <a:gd name="connsiteY351" fmla="*/ 664766 h 3722688"/>
              <a:gd name="connsiteX352" fmla="*/ 186134 w 2871788"/>
              <a:gd name="connsiteY352" fmla="*/ 664766 h 3722688"/>
              <a:gd name="connsiteX353" fmla="*/ 186134 w 2871788"/>
              <a:gd name="connsiteY353" fmla="*/ 654130 h 3722688"/>
              <a:gd name="connsiteX354" fmla="*/ 186134 w 2871788"/>
              <a:gd name="connsiteY354" fmla="*/ 643493 h 3722688"/>
              <a:gd name="connsiteX355" fmla="*/ 228679 w 2871788"/>
              <a:gd name="connsiteY355" fmla="*/ 643493 h 3722688"/>
              <a:gd name="connsiteX356" fmla="*/ 249952 w 2871788"/>
              <a:gd name="connsiteY356" fmla="*/ 643493 h 3722688"/>
              <a:gd name="connsiteX357" fmla="*/ 356314 w 2871788"/>
              <a:gd name="connsiteY357" fmla="*/ 643493 h 3722688"/>
              <a:gd name="connsiteX358" fmla="*/ 420132 w 2871788"/>
              <a:gd name="connsiteY358" fmla="*/ 643493 h 3722688"/>
              <a:gd name="connsiteX359" fmla="*/ 441404 w 2871788"/>
              <a:gd name="connsiteY359" fmla="*/ 643493 h 3722688"/>
              <a:gd name="connsiteX360" fmla="*/ 441404 w 2871788"/>
              <a:gd name="connsiteY360" fmla="*/ 654130 h 3722688"/>
              <a:gd name="connsiteX361" fmla="*/ 452041 w 2871788"/>
              <a:gd name="connsiteY361" fmla="*/ 664766 h 3722688"/>
              <a:gd name="connsiteX362" fmla="*/ 462677 w 2871788"/>
              <a:gd name="connsiteY362" fmla="*/ 664766 h 3722688"/>
              <a:gd name="connsiteX363" fmla="*/ 462677 w 2871788"/>
              <a:gd name="connsiteY363" fmla="*/ 664766 h 3722688"/>
              <a:gd name="connsiteX364" fmla="*/ 483949 w 2871788"/>
              <a:gd name="connsiteY364" fmla="*/ 664766 h 3722688"/>
              <a:gd name="connsiteX365" fmla="*/ 483949 w 2871788"/>
              <a:gd name="connsiteY365" fmla="*/ 664766 h 3722688"/>
              <a:gd name="connsiteX366" fmla="*/ 483949 w 2871788"/>
              <a:gd name="connsiteY366" fmla="*/ 643493 h 3722688"/>
              <a:gd name="connsiteX367" fmla="*/ 483949 w 2871788"/>
              <a:gd name="connsiteY367" fmla="*/ 622221 h 3722688"/>
              <a:gd name="connsiteX368" fmla="*/ 505222 w 2871788"/>
              <a:gd name="connsiteY368" fmla="*/ 622221 h 3722688"/>
              <a:gd name="connsiteX369" fmla="*/ 526495 w 2871788"/>
              <a:gd name="connsiteY369" fmla="*/ 622221 h 3722688"/>
              <a:gd name="connsiteX370" fmla="*/ 537131 w 2871788"/>
              <a:gd name="connsiteY370" fmla="*/ 675402 h 3722688"/>
              <a:gd name="connsiteX371" fmla="*/ 515858 w 2871788"/>
              <a:gd name="connsiteY371" fmla="*/ 728583 h 3722688"/>
              <a:gd name="connsiteX372" fmla="*/ 526495 w 2871788"/>
              <a:gd name="connsiteY372" fmla="*/ 717947 h 3722688"/>
              <a:gd name="connsiteX373" fmla="*/ 526495 w 2871788"/>
              <a:gd name="connsiteY373" fmla="*/ 686038 h 3722688"/>
              <a:gd name="connsiteX374" fmla="*/ 526495 w 2871788"/>
              <a:gd name="connsiteY374" fmla="*/ 664766 h 3722688"/>
              <a:gd name="connsiteX375" fmla="*/ 526495 w 2871788"/>
              <a:gd name="connsiteY375" fmla="*/ 664766 h 3722688"/>
              <a:gd name="connsiteX376" fmla="*/ 537131 w 2871788"/>
              <a:gd name="connsiteY376" fmla="*/ 675402 h 3722688"/>
              <a:gd name="connsiteX377" fmla="*/ 675402 w 2871788"/>
              <a:gd name="connsiteY377" fmla="*/ 686038 h 3722688"/>
              <a:gd name="connsiteX378" fmla="*/ 856218 w 2871788"/>
              <a:gd name="connsiteY378" fmla="*/ 686038 h 3722688"/>
              <a:gd name="connsiteX379" fmla="*/ 898763 w 2871788"/>
              <a:gd name="connsiteY379" fmla="*/ 686038 h 3722688"/>
              <a:gd name="connsiteX380" fmla="*/ 909400 w 2871788"/>
              <a:gd name="connsiteY380" fmla="*/ 696675 h 3722688"/>
              <a:gd name="connsiteX381" fmla="*/ 973217 w 2871788"/>
              <a:gd name="connsiteY381" fmla="*/ 739220 h 3722688"/>
              <a:gd name="connsiteX382" fmla="*/ 983853 w 2871788"/>
              <a:gd name="connsiteY382" fmla="*/ 749856 h 3722688"/>
              <a:gd name="connsiteX383" fmla="*/ 1026398 w 2871788"/>
              <a:gd name="connsiteY383" fmla="*/ 771128 h 3722688"/>
              <a:gd name="connsiteX384" fmla="*/ 1079580 w 2871788"/>
              <a:gd name="connsiteY384" fmla="*/ 781765 h 3722688"/>
              <a:gd name="connsiteX385" fmla="*/ 1090216 w 2871788"/>
              <a:gd name="connsiteY385" fmla="*/ 803037 h 3722688"/>
              <a:gd name="connsiteX386" fmla="*/ 1090216 w 2871788"/>
              <a:gd name="connsiteY386" fmla="*/ 866855 h 3722688"/>
              <a:gd name="connsiteX387" fmla="*/ 1090216 w 2871788"/>
              <a:gd name="connsiteY387" fmla="*/ 930672 h 3722688"/>
              <a:gd name="connsiteX388" fmla="*/ 1100852 w 2871788"/>
              <a:gd name="connsiteY388" fmla="*/ 1037035 h 3722688"/>
              <a:gd name="connsiteX389" fmla="*/ 1100852 w 2871788"/>
              <a:gd name="connsiteY389" fmla="*/ 1079580 h 3722688"/>
              <a:gd name="connsiteX390" fmla="*/ 1100852 w 2871788"/>
              <a:gd name="connsiteY390" fmla="*/ 1111489 h 3722688"/>
              <a:gd name="connsiteX391" fmla="*/ 1111488 w 2871788"/>
              <a:gd name="connsiteY391" fmla="*/ 1143397 h 3722688"/>
              <a:gd name="connsiteX392" fmla="*/ 1132761 w 2871788"/>
              <a:gd name="connsiteY392" fmla="*/ 1217851 h 3722688"/>
              <a:gd name="connsiteX393" fmla="*/ 1217851 w 2871788"/>
              <a:gd name="connsiteY393" fmla="*/ 1292305 h 3722688"/>
              <a:gd name="connsiteX394" fmla="*/ 1249760 w 2871788"/>
              <a:gd name="connsiteY394" fmla="*/ 1302941 h 3722688"/>
              <a:gd name="connsiteX395" fmla="*/ 1281668 w 2871788"/>
              <a:gd name="connsiteY395" fmla="*/ 1292305 h 3722688"/>
              <a:gd name="connsiteX396" fmla="*/ 1292305 w 2871788"/>
              <a:gd name="connsiteY396" fmla="*/ 1281669 h 3722688"/>
              <a:gd name="connsiteX397" fmla="*/ 1292305 w 2871788"/>
              <a:gd name="connsiteY397" fmla="*/ 1292305 h 3722688"/>
              <a:gd name="connsiteX398" fmla="*/ 1292305 w 2871788"/>
              <a:gd name="connsiteY398" fmla="*/ 1302941 h 3722688"/>
              <a:gd name="connsiteX399" fmla="*/ 1302941 w 2871788"/>
              <a:gd name="connsiteY399" fmla="*/ 1302941 h 3722688"/>
              <a:gd name="connsiteX400" fmla="*/ 1345486 w 2871788"/>
              <a:gd name="connsiteY400" fmla="*/ 1302941 h 3722688"/>
              <a:gd name="connsiteX401" fmla="*/ 1345486 w 2871788"/>
              <a:gd name="connsiteY401" fmla="*/ 1292305 h 3722688"/>
              <a:gd name="connsiteX402" fmla="*/ 1345486 w 2871788"/>
              <a:gd name="connsiteY402" fmla="*/ 1281669 h 3722688"/>
              <a:gd name="connsiteX403" fmla="*/ 1356122 w 2871788"/>
              <a:gd name="connsiteY403" fmla="*/ 1292305 h 3722688"/>
              <a:gd name="connsiteX404" fmla="*/ 1388031 w 2871788"/>
              <a:gd name="connsiteY404" fmla="*/ 1324214 h 3722688"/>
              <a:gd name="connsiteX405" fmla="*/ 1419940 w 2871788"/>
              <a:gd name="connsiteY405" fmla="*/ 1356122 h 3722688"/>
              <a:gd name="connsiteX406" fmla="*/ 1515666 w 2871788"/>
              <a:gd name="connsiteY406" fmla="*/ 1419940 h 3722688"/>
              <a:gd name="connsiteX407" fmla="*/ 1622028 w 2871788"/>
              <a:gd name="connsiteY407" fmla="*/ 1462485 h 3722688"/>
              <a:gd name="connsiteX408" fmla="*/ 1685846 w 2871788"/>
              <a:gd name="connsiteY408" fmla="*/ 1473121 h 3722688"/>
              <a:gd name="connsiteX409" fmla="*/ 1792208 w 2871788"/>
              <a:gd name="connsiteY409" fmla="*/ 1451849 h 3722688"/>
              <a:gd name="connsiteX410" fmla="*/ 1813481 w 2871788"/>
              <a:gd name="connsiteY410" fmla="*/ 1441212 h 3722688"/>
              <a:gd name="connsiteX411" fmla="*/ 1813481 w 2871788"/>
              <a:gd name="connsiteY411" fmla="*/ 1441212 h 3722688"/>
              <a:gd name="connsiteX412" fmla="*/ 1824117 w 2871788"/>
              <a:gd name="connsiteY412" fmla="*/ 1462485 h 3722688"/>
              <a:gd name="connsiteX413" fmla="*/ 1877299 w 2871788"/>
              <a:gd name="connsiteY413" fmla="*/ 1568847 h 3722688"/>
              <a:gd name="connsiteX414" fmla="*/ 1930480 w 2871788"/>
              <a:gd name="connsiteY414" fmla="*/ 1600756 h 3722688"/>
              <a:gd name="connsiteX415" fmla="*/ 1951752 w 2871788"/>
              <a:gd name="connsiteY415" fmla="*/ 1611392 h 3722688"/>
              <a:gd name="connsiteX416" fmla="*/ 1962388 w 2871788"/>
              <a:gd name="connsiteY416" fmla="*/ 1611392 h 3722688"/>
              <a:gd name="connsiteX417" fmla="*/ 1962388 w 2871788"/>
              <a:gd name="connsiteY417" fmla="*/ 1611392 h 3722688"/>
              <a:gd name="connsiteX418" fmla="*/ 1973025 w 2871788"/>
              <a:gd name="connsiteY418" fmla="*/ 1611392 h 3722688"/>
              <a:gd name="connsiteX419" fmla="*/ 1983661 w 2871788"/>
              <a:gd name="connsiteY419" fmla="*/ 1622029 h 3722688"/>
              <a:gd name="connsiteX420" fmla="*/ 1962388 w 2871788"/>
              <a:gd name="connsiteY420" fmla="*/ 1664574 h 3722688"/>
              <a:gd name="connsiteX421" fmla="*/ 1941116 w 2871788"/>
              <a:gd name="connsiteY421" fmla="*/ 1696482 h 3722688"/>
              <a:gd name="connsiteX422" fmla="*/ 1941116 w 2871788"/>
              <a:gd name="connsiteY422" fmla="*/ 1717755 h 3722688"/>
              <a:gd name="connsiteX423" fmla="*/ 1941116 w 2871788"/>
              <a:gd name="connsiteY423" fmla="*/ 1749664 h 3722688"/>
              <a:gd name="connsiteX424" fmla="*/ 1941116 w 2871788"/>
              <a:gd name="connsiteY424" fmla="*/ 1792209 h 3722688"/>
              <a:gd name="connsiteX425" fmla="*/ 1792208 w 2871788"/>
              <a:gd name="connsiteY425" fmla="*/ 1887935 h 3722688"/>
              <a:gd name="connsiteX426" fmla="*/ 1749663 w 2871788"/>
              <a:gd name="connsiteY426" fmla="*/ 1930480 h 3722688"/>
              <a:gd name="connsiteX427" fmla="*/ 1749663 w 2871788"/>
              <a:gd name="connsiteY427" fmla="*/ 1973025 h 3722688"/>
              <a:gd name="connsiteX428" fmla="*/ 1760300 w 2871788"/>
              <a:gd name="connsiteY428" fmla="*/ 1994297 h 3722688"/>
              <a:gd name="connsiteX429" fmla="*/ 1749663 w 2871788"/>
              <a:gd name="connsiteY429" fmla="*/ 2015570 h 3722688"/>
              <a:gd name="connsiteX430" fmla="*/ 1760300 w 2871788"/>
              <a:gd name="connsiteY430" fmla="*/ 2026206 h 3722688"/>
              <a:gd name="connsiteX431" fmla="*/ 1770936 w 2871788"/>
              <a:gd name="connsiteY431" fmla="*/ 2068751 h 3722688"/>
              <a:gd name="connsiteX432" fmla="*/ 1781572 w 2871788"/>
              <a:gd name="connsiteY432" fmla="*/ 2100660 h 3722688"/>
              <a:gd name="connsiteX433" fmla="*/ 1770936 w 2871788"/>
              <a:gd name="connsiteY433" fmla="*/ 2143205 h 3722688"/>
              <a:gd name="connsiteX434" fmla="*/ 1749663 w 2871788"/>
              <a:gd name="connsiteY434" fmla="*/ 2249568 h 3722688"/>
              <a:gd name="connsiteX435" fmla="*/ 1749663 w 2871788"/>
              <a:gd name="connsiteY435" fmla="*/ 2260204 h 3722688"/>
              <a:gd name="connsiteX436" fmla="*/ 1717755 w 2871788"/>
              <a:gd name="connsiteY436" fmla="*/ 2281476 h 3722688"/>
              <a:gd name="connsiteX437" fmla="*/ 1675210 w 2871788"/>
              <a:gd name="connsiteY437" fmla="*/ 2366566 h 3722688"/>
              <a:gd name="connsiteX438" fmla="*/ 1664574 w 2871788"/>
              <a:gd name="connsiteY438" fmla="*/ 2430384 h 3722688"/>
              <a:gd name="connsiteX439" fmla="*/ 1653937 w 2871788"/>
              <a:gd name="connsiteY439" fmla="*/ 2536746 h 3722688"/>
              <a:gd name="connsiteX440" fmla="*/ 1664574 w 2871788"/>
              <a:gd name="connsiteY440" fmla="*/ 2621836 h 3722688"/>
              <a:gd name="connsiteX441" fmla="*/ 1675210 w 2871788"/>
              <a:gd name="connsiteY441" fmla="*/ 2621836 h 3722688"/>
              <a:gd name="connsiteX442" fmla="*/ 1685846 w 2871788"/>
              <a:gd name="connsiteY442" fmla="*/ 2611200 h 3722688"/>
              <a:gd name="connsiteX443" fmla="*/ 1696482 w 2871788"/>
              <a:gd name="connsiteY443" fmla="*/ 2600564 h 3722688"/>
              <a:gd name="connsiteX444" fmla="*/ 1696482 w 2871788"/>
              <a:gd name="connsiteY444" fmla="*/ 2611200 h 3722688"/>
              <a:gd name="connsiteX445" fmla="*/ 1696482 w 2871788"/>
              <a:gd name="connsiteY445" fmla="*/ 2664382 h 3722688"/>
              <a:gd name="connsiteX446" fmla="*/ 1696482 w 2871788"/>
              <a:gd name="connsiteY446" fmla="*/ 2696290 h 3722688"/>
              <a:gd name="connsiteX447" fmla="*/ 1685846 w 2871788"/>
              <a:gd name="connsiteY447" fmla="*/ 2728199 h 3722688"/>
              <a:gd name="connsiteX448" fmla="*/ 1664574 w 2871788"/>
              <a:gd name="connsiteY448" fmla="*/ 2834561 h 3722688"/>
              <a:gd name="connsiteX449" fmla="*/ 1643301 w 2871788"/>
              <a:gd name="connsiteY449" fmla="*/ 2919652 h 3722688"/>
              <a:gd name="connsiteX450" fmla="*/ 1632665 w 2871788"/>
              <a:gd name="connsiteY450" fmla="*/ 2972833 h 3722688"/>
              <a:gd name="connsiteX451" fmla="*/ 1632665 w 2871788"/>
              <a:gd name="connsiteY451" fmla="*/ 3015378 h 3722688"/>
              <a:gd name="connsiteX452" fmla="*/ 1632665 w 2871788"/>
              <a:gd name="connsiteY452" fmla="*/ 3047287 h 3722688"/>
              <a:gd name="connsiteX453" fmla="*/ 1632665 w 2871788"/>
              <a:gd name="connsiteY453" fmla="*/ 3068559 h 3722688"/>
              <a:gd name="connsiteX454" fmla="*/ 1622028 w 2871788"/>
              <a:gd name="connsiteY454" fmla="*/ 3121740 h 3722688"/>
              <a:gd name="connsiteX455" fmla="*/ 1600756 w 2871788"/>
              <a:gd name="connsiteY455" fmla="*/ 3164285 h 3722688"/>
              <a:gd name="connsiteX456" fmla="*/ 1579483 w 2871788"/>
              <a:gd name="connsiteY456" fmla="*/ 3206830 h 3722688"/>
              <a:gd name="connsiteX457" fmla="*/ 1568847 w 2871788"/>
              <a:gd name="connsiteY457" fmla="*/ 3228103 h 3722688"/>
              <a:gd name="connsiteX458" fmla="*/ 1483757 w 2871788"/>
              <a:gd name="connsiteY458" fmla="*/ 3260012 h 3722688"/>
              <a:gd name="connsiteX459" fmla="*/ 1462485 w 2871788"/>
              <a:gd name="connsiteY459" fmla="*/ 3260012 h 3722688"/>
              <a:gd name="connsiteX460" fmla="*/ 1409303 w 2871788"/>
              <a:gd name="connsiteY460" fmla="*/ 3260012 h 3722688"/>
              <a:gd name="connsiteX461" fmla="*/ 1356122 w 2871788"/>
              <a:gd name="connsiteY461" fmla="*/ 3260012 h 3722688"/>
              <a:gd name="connsiteX462" fmla="*/ 1302941 w 2871788"/>
              <a:gd name="connsiteY462" fmla="*/ 3260012 h 3722688"/>
              <a:gd name="connsiteX463" fmla="*/ 1239123 w 2871788"/>
              <a:gd name="connsiteY463" fmla="*/ 3313193 h 3722688"/>
              <a:gd name="connsiteX464" fmla="*/ 1239123 w 2871788"/>
              <a:gd name="connsiteY464" fmla="*/ 3323829 h 3722688"/>
              <a:gd name="connsiteX465" fmla="*/ 1249760 w 2871788"/>
              <a:gd name="connsiteY465" fmla="*/ 3355738 h 3722688"/>
              <a:gd name="connsiteX466" fmla="*/ 1281668 w 2871788"/>
              <a:gd name="connsiteY466" fmla="*/ 3398283 h 3722688"/>
              <a:gd name="connsiteX467" fmla="*/ 1302941 w 2871788"/>
              <a:gd name="connsiteY467" fmla="*/ 3408919 h 3722688"/>
              <a:gd name="connsiteX468" fmla="*/ 1419940 w 2871788"/>
              <a:gd name="connsiteY468" fmla="*/ 3472737 h 3722688"/>
              <a:gd name="connsiteX469" fmla="*/ 1473121 w 2871788"/>
              <a:gd name="connsiteY469" fmla="*/ 3483373 h 3722688"/>
              <a:gd name="connsiteX470" fmla="*/ 1483757 w 2871788"/>
              <a:gd name="connsiteY470" fmla="*/ 3494009 h 3722688"/>
              <a:gd name="connsiteX471" fmla="*/ 1547575 w 2871788"/>
              <a:gd name="connsiteY471" fmla="*/ 3536554 h 3722688"/>
              <a:gd name="connsiteX472" fmla="*/ 1696482 w 2871788"/>
              <a:gd name="connsiteY472" fmla="*/ 3579099 h 3722688"/>
              <a:gd name="connsiteX473" fmla="*/ 1707118 w 2871788"/>
              <a:gd name="connsiteY473" fmla="*/ 3579099 h 3722688"/>
              <a:gd name="connsiteX474" fmla="*/ 1760300 w 2871788"/>
              <a:gd name="connsiteY474" fmla="*/ 3547190 h 3722688"/>
              <a:gd name="connsiteX475" fmla="*/ 1802845 w 2871788"/>
              <a:gd name="connsiteY475" fmla="*/ 3462101 h 3722688"/>
              <a:gd name="connsiteX476" fmla="*/ 1802845 w 2871788"/>
              <a:gd name="connsiteY476" fmla="*/ 3355738 h 3722688"/>
              <a:gd name="connsiteX477" fmla="*/ 1824117 w 2871788"/>
              <a:gd name="connsiteY477" fmla="*/ 3206830 h 3722688"/>
              <a:gd name="connsiteX478" fmla="*/ 1845390 w 2871788"/>
              <a:gd name="connsiteY478" fmla="*/ 3143013 h 3722688"/>
              <a:gd name="connsiteX479" fmla="*/ 1834754 w 2871788"/>
              <a:gd name="connsiteY479" fmla="*/ 3132377 h 3722688"/>
              <a:gd name="connsiteX480" fmla="*/ 1834754 w 2871788"/>
              <a:gd name="connsiteY480" fmla="*/ 3121740 h 3722688"/>
              <a:gd name="connsiteX481" fmla="*/ 1856026 w 2871788"/>
              <a:gd name="connsiteY481" fmla="*/ 3100468 h 3722688"/>
              <a:gd name="connsiteX482" fmla="*/ 1898571 w 2871788"/>
              <a:gd name="connsiteY482" fmla="*/ 3026014 h 3722688"/>
              <a:gd name="connsiteX483" fmla="*/ 1919844 w 2871788"/>
              <a:gd name="connsiteY483" fmla="*/ 2940924 h 3722688"/>
              <a:gd name="connsiteX484" fmla="*/ 1919844 w 2871788"/>
              <a:gd name="connsiteY484" fmla="*/ 2930288 h 3722688"/>
              <a:gd name="connsiteX485" fmla="*/ 1919844 w 2871788"/>
              <a:gd name="connsiteY485" fmla="*/ 2919652 h 3722688"/>
              <a:gd name="connsiteX486" fmla="*/ 1930480 w 2871788"/>
              <a:gd name="connsiteY486" fmla="*/ 2930288 h 3722688"/>
              <a:gd name="connsiteX487" fmla="*/ 1951752 w 2871788"/>
              <a:gd name="connsiteY487" fmla="*/ 2940924 h 3722688"/>
              <a:gd name="connsiteX488" fmla="*/ 1962388 w 2871788"/>
              <a:gd name="connsiteY488" fmla="*/ 2940924 h 3722688"/>
              <a:gd name="connsiteX489" fmla="*/ 1973025 w 2871788"/>
              <a:gd name="connsiteY489" fmla="*/ 2940924 h 3722688"/>
              <a:gd name="connsiteX490" fmla="*/ 1983661 w 2871788"/>
              <a:gd name="connsiteY490" fmla="*/ 2940924 h 3722688"/>
              <a:gd name="connsiteX491" fmla="*/ 1994297 w 2871788"/>
              <a:gd name="connsiteY491" fmla="*/ 2951560 h 3722688"/>
              <a:gd name="connsiteX492" fmla="*/ 2036842 w 2871788"/>
              <a:gd name="connsiteY492" fmla="*/ 2972833 h 3722688"/>
              <a:gd name="connsiteX493" fmla="*/ 2047479 w 2871788"/>
              <a:gd name="connsiteY493" fmla="*/ 2972833 h 3722688"/>
              <a:gd name="connsiteX494" fmla="*/ 2058115 w 2871788"/>
              <a:gd name="connsiteY494" fmla="*/ 2994105 h 3722688"/>
              <a:gd name="connsiteX495" fmla="*/ 2121932 w 2871788"/>
              <a:gd name="connsiteY495" fmla="*/ 3079195 h 3722688"/>
              <a:gd name="connsiteX496" fmla="*/ 2238931 w 2871788"/>
              <a:gd name="connsiteY496" fmla="*/ 3185558 h 3722688"/>
              <a:gd name="connsiteX497" fmla="*/ 2355930 w 2871788"/>
              <a:gd name="connsiteY497" fmla="*/ 3228103 h 3722688"/>
              <a:gd name="connsiteX498" fmla="*/ 2366566 w 2871788"/>
              <a:gd name="connsiteY498" fmla="*/ 3238739 h 3722688"/>
              <a:gd name="connsiteX499" fmla="*/ 2409111 w 2871788"/>
              <a:gd name="connsiteY499" fmla="*/ 3281284 h 3722688"/>
              <a:gd name="connsiteX500" fmla="*/ 2430384 w 2871788"/>
              <a:gd name="connsiteY500" fmla="*/ 3302557 h 3722688"/>
              <a:gd name="connsiteX501" fmla="*/ 2451656 w 2871788"/>
              <a:gd name="connsiteY501" fmla="*/ 3323829 h 3722688"/>
              <a:gd name="connsiteX502" fmla="*/ 2472929 w 2871788"/>
              <a:gd name="connsiteY502" fmla="*/ 3355738 h 3722688"/>
              <a:gd name="connsiteX503" fmla="*/ 2472929 w 2871788"/>
              <a:gd name="connsiteY503" fmla="*/ 3377010 h 3722688"/>
              <a:gd name="connsiteX504" fmla="*/ 2377202 w 2871788"/>
              <a:gd name="connsiteY504" fmla="*/ 3515282 h 3722688"/>
              <a:gd name="connsiteX505" fmla="*/ 2345294 w 2871788"/>
              <a:gd name="connsiteY505" fmla="*/ 3525918 h 3722688"/>
              <a:gd name="connsiteX506" fmla="*/ 2238931 w 2871788"/>
              <a:gd name="connsiteY506" fmla="*/ 3621644 h 3722688"/>
              <a:gd name="connsiteX507" fmla="*/ 2260204 w 2871788"/>
              <a:gd name="connsiteY507" fmla="*/ 3674826 h 3722688"/>
              <a:gd name="connsiteX508" fmla="*/ 2270840 w 2871788"/>
              <a:gd name="connsiteY508" fmla="*/ 3685462 h 3722688"/>
              <a:gd name="connsiteX509" fmla="*/ 2281476 w 2871788"/>
              <a:gd name="connsiteY509" fmla="*/ 3696098 h 3722688"/>
              <a:gd name="connsiteX510" fmla="*/ 2313385 w 2871788"/>
              <a:gd name="connsiteY510" fmla="*/ 3706734 h 3722688"/>
              <a:gd name="connsiteX511" fmla="*/ 2377202 w 2871788"/>
              <a:gd name="connsiteY511" fmla="*/ 3717370 h 3722688"/>
              <a:gd name="connsiteX512" fmla="*/ 2387839 w 2871788"/>
              <a:gd name="connsiteY512" fmla="*/ 3717370 h 3722688"/>
              <a:gd name="connsiteX513" fmla="*/ 2441020 w 2871788"/>
              <a:gd name="connsiteY513" fmla="*/ 3717370 h 3722688"/>
              <a:gd name="connsiteX514" fmla="*/ 2472929 w 2871788"/>
              <a:gd name="connsiteY514" fmla="*/ 3706734 h 3722688"/>
              <a:gd name="connsiteX515" fmla="*/ 2494201 w 2871788"/>
              <a:gd name="connsiteY515" fmla="*/ 3696098 h 3722688"/>
              <a:gd name="connsiteX516" fmla="*/ 2547382 w 2871788"/>
              <a:gd name="connsiteY516" fmla="*/ 3674826 h 3722688"/>
              <a:gd name="connsiteX517" fmla="*/ 2611200 w 2871788"/>
              <a:gd name="connsiteY517" fmla="*/ 3621644 h 3722688"/>
              <a:gd name="connsiteX518" fmla="*/ 2653745 w 2871788"/>
              <a:gd name="connsiteY518" fmla="*/ 3579099 h 3722688"/>
              <a:gd name="connsiteX519" fmla="*/ 2685654 w 2871788"/>
              <a:gd name="connsiteY519" fmla="*/ 3568463 h 3722688"/>
              <a:gd name="connsiteX520" fmla="*/ 2760107 w 2871788"/>
              <a:gd name="connsiteY520" fmla="*/ 3525918 h 3722688"/>
              <a:gd name="connsiteX521" fmla="*/ 2845198 w 2871788"/>
              <a:gd name="connsiteY521" fmla="*/ 3440828 h 3722688"/>
              <a:gd name="connsiteX522" fmla="*/ 2866470 w 2871788"/>
              <a:gd name="connsiteY522" fmla="*/ 3408919 h 3722688"/>
              <a:gd name="connsiteX523" fmla="*/ 2834561 w 2871788"/>
              <a:gd name="connsiteY523" fmla="*/ 3366374 h 3722688"/>
              <a:gd name="connsiteX524" fmla="*/ 2781380 w 2871788"/>
              <a:gd name="connsiteY524" fmla="*/ 3313193 h 3722688"/>
              <a:gd name="connsiteX525" fmla="*/ 2728199 w 2871788"/>
              <a:gd name="connsiteY525" fmla="*/ 3260012 h 3722688"/>
              <a:gd name="connsiteX526" fmla="*/ 2696290 w 2871788"/>
              <a:gd name="connsiteY526" fmla="*/ 3249375 h 3722688"/>
              <a:gd name="connsiteX527" fmla="*/ 2653745 w 2871788"/>
              <a:gd name="connsiteY527" fmla="*/ 3217467 h 3722688"/>
              <a:gd name="connsiteX528" fmla="*/ 2632473 w 2871788"/>
              <a:gd name="connsiteY528" fmla="*/ 3196194 h 3722688"/>
              <a:gd name="connsiteX529" fmla="*/ 2579291 w 2871788"/>
              <a:gd name="connsiteY529" fmla="*/ 3143013 h 3722688"/>
              <a:gd name="connsiteX530" fmla="*/ 2547382 w 2871788"/>
              <a:gd name="connsiteY530" fmla="*/ 3111104 h 3722688"/>
              <a:gd name="connsiteX531" fmla="*/ 2526110 w 2871788"/>
              <a:gd name="connsiteY531" fmla="*/ 3079195 h 3722688"/>
              <a:gd name="connsiteX532" fmla="*/ 2515474 w 2871788"/>
              <a:gd name="connsiteY532" fmla="*/ 3057923 h 3722688"/>
              <a:gd name="connsiteX533" fmla="*/ 2504837 w 2871788"/>
              <a:gd name="connsiteY533" fmla="*/ 3068559 h 3722688"/>
              <a:gd name="connsiteX534" fmla="*/ 2494201 w 2871788"/>
              <a:gd name="connsiteY534" fmla="*/ 3079195 h 3722688"/>
              <a:gd name="connsiteX535" fmla="*/ 2494201 w 2871788"/>
              <a:gd name="connsiteY535" fmla="*/ 3079195 h 3722688"/>
              <a:gd name="connsiteX536" fmla="*/ 2494201 w 2871788"/>
              <a:gd name="connsiteY536" fmla="*/ 3036650 h 3722688"/>
              <a:gd name="connsiteX537" fmla="*/ 2409111 w 2871788"/>
              <a:gd name="connsiteY537" fmla="*/ 2962197 h 3722688"/>
              <a:gd name="connsiteX538" fmla="*/ 2366566 w 2871788"/>
              <a:gd name="connsiteY538" fmla="*/ 2930288 h 3722688"/>
              <a:gd name="connsiteX539" fmla="*/ 2313385 w 2871788"/>
              <a:gd name="connsiteY539" fmla="*/ 2877107 h 3722688"/>
              <a:gd name="connsiteX540" fmla="*/ 2281476 w 2871788"/>
              <a:gd name="connsiteY540" fmla="*/ 2845198 h 3722688"/>
              <a:gd name="connsiteX541" fmla="*/ 2249567 w 2871788"/>
              <a:gd name="connsiteY541" fmla="*/ 2781380 h 3722688"/>
              <a:gd name="connsiteX542" fmla="*/ 2238931 w 2871788"/>
              <a:gd name="connsiteY542" fmla="*/ 2770744 h 3722688"/>
              <a:gd name="connsiteX543" fmla="*/ 2228295 w 2871788"/>
              <a:gd name="connsiteY543" fmla="*/ 2760108 h 3722688"/>
              <a:gd name="connsiteX544" fmla="*/ 2217659 w 2871788"/>
              <a:gd name="connsiteY544" fmla="*/ 2738835 h 3722688"/>
              <a:gd name="connsiteX545" fmla="*/ 2196386 w 2871788"/>
              <a:gd name="connsiteY545" fmla="*/ 2728199 h 3722688"/>
              <a:gd name="connsiteX546" fmla="*/ 2196386 w 2871788"/>
              <a:gd name="connsiteY546" fmla="*/ 2728199 h 3722688"/>
              <a:gd name="connsiteX547" fmla="*/ 2185750 w 2871788"/>
              <a:gd name="connsiteY547" fmla="*/ 2728199 h 3722688"/>
              <a:gd name="connsiteX548" fmla="*/ 2164477 w 2871788"/>
              <a:gd name="connsiteY548" fmla="*/ 2706927 h 3722688"/>
              <a:gd name="connsiteX549" fmla="*/ 2143205 w 2871788"/>
              <a:gd name="connsiteY549" fmla="*/ 2685654 h 3722688"/>
              <a:gd name="connsiteX550" fmla="*/ 2132569 w 2871788"/>
              <a:gd name="connsiteY550" fmla="*/ 2696290 h 3722688"/>
              <a:gd name="connsiteX551" fmla="*/ 2121932 w 2871788"/>
              <a:gd name="connsiteY551" fmla="*/ 2706927 h 3722688"/>
              <a:gd name="connsiteX552" fmla="*/ 2111296 w 2871788"/>
              <a:gd name="connsiteY552" fmla="*/ 2706927 h 3722688"/>
              <a:gd name="connsiteX553" fmla="*/ 2068751 w 2871788"/>
              <a:gd name="connsiteY553" fmla="*/ 2664382 h 3722688"/>
              <a:gd name="connsiteX554" fmla="*/ 2068751 w 2871788"/>
              <a:gd name="connsiteY554" fmla="*/ 2653745 h 3722688"/>
              <a:gd name="connsiteX555" fmla="*/ 2090024 w 2871788"/>
              <a:gd name="connsiteY555" fmla="*/ 2632473 h 3722688"/>
              <a:gd name="connsiteX556" fmla="*/ 2121932 w 2871788"/>
              <a:gd name="connsiteY556" fmla="*/ 2611200 h 3722688"/>
              <a:gd name="connsiteX557" fmla="*/ 2153841 w 2871788"/>
              <a:gd name="connsiteY557" fmla="*/ 2547383 h 3722688"/>
              <a:gd name="connsiteX558" fmla="*/ 2164477 w 2871788"/>
              <a:gd name="connsiteY558" fmla="*/ 2526110 h 3722688"/>
              <a:gd name="connsiteX559" fmla="*/ 2185750 w 2871788"/>
              <a:gd name="connsiteY559" fmla="*/ 2483565 h 3722688"/>
              <a:gd name="connsiteX560" fmla="*/ 2207022 w 2871788"/>
              <a:gd name="connsiteY560" fmla="*/ 2441020 h 3722688"/>
              <a:gd name="connsiteX561" fmla="*/ 2249567 w 2871788"/>
              <a:gd name="connsiteY561" fmla="*/ 2366566 h 3722688"/>
              <a:gd name="connsiteX562" fmla="*/ 2313385 w 2871788"/>
              <a:gd name="connsiteY562" fmla="*/ 2302749 h 3722688"/>
              <a:gd name="connsiteX563" fmla="*/ 2409111 w 2871788"/>
              <a:gd name="connsiteY563" fmla="*/ 2217659 h 3722688"/>
              <a:gd name="connsiteX564" fmla="*/ 2419748 w 2871788"/>
              <a:gd name="connsiteY564" fmla="*/ 2196386 h 3722688"/>
              <a:gd name="connsiteX565" fmla="*/ 2430384 w 2871788"/>
              <a:gd name="connsiteY565" fmla="*/ 2175114 h 3722688"/>
              <a:gd name="connsiteX566" fmla="*/ 2504837 w 2871788"/>
              <a:gd name="connsiteY566" fmla="*/ 2068751 h 3722688"/>
              <a:gd name="connsiteX567" fmla="*/ 2558019 w 2871788"/>
              <a:gd name="connsiteY567" fmla="*/ 1983661 h 3722688"/>
              <a:gd name="connsiteX568" fmla="*/ 2600564 w 2871788"/>
              <a:gd name="connsiteY568" fmla="*/ 1909208 h 3722688"/>
              <a:gd name="connsiteX569" fmla="*/ 2600564 w 2871788"/>
              <a:gd name="connsiteY569" fmla="*/ 1909208 h 3722688"/>
              <a:gd name="connsiteX570" fmla="*/ 2600564 w 2871788"/>
              <a:gd name="connsiteY570" fmla="*/ 1909208 h 3722688"/>
              <a:gd name="connsiteX571" fmla="*/ 2611200 w 2871788"/>
              <a:gd name="connsiteY571" fmla="*/ 1919844 h 3722688"/>
              <a:gd name="connsiteX572" fmla="*/ 2621836 w 2871788"/>
              <a:gd name="connsiteY572" fmla="*/ 1919844 h 3722688"/>
              <a:gd name="connsiteX573" fmla="*/ 2632473 w 2871788"/>
              <a:gd name="connsiteY573" fmla="*/ 1919844 h 3722688"/>
              <a:gd name="connsiteX574" fmla="*/ 2632473 w 2871788"/>
              <a:gd name="connsiteY574" fmla="*/ 1856026 h 3722688"/>
              <a:gd name="connsiteX575" fmla="*/ 2632473 w 2871788"/>
              <a:gd name="connsiteY575" fmla="*/ 1813481 h 3722688"/>
              <a:gd name="connsiteX576" fmla="*/ 2632473 w 2871788"/>
              <a:gd name="connsiteY576" fmla="*/ 1813481 h 3722688"/>
              <a:gd name="connsiteX577" fmla="*/ 2643109 w 2871788"/>
              <a:gd name="connsiteY577" fmla="*/ 1813481 h 3722688"/>
              <a:gd name="connsiteX578" fmla="*/ 2728199 w 2871788"/>
              <a:gd name="connsiteY578" fmla="*/ 1824117 h 3722688"/>
              <a:gd name="connsiteX579" fmla="*/ 2749471 w 2871788"/>
              <a:gd name="connsiteY579" fmla="*/ 1824117 h 3722688"/>
              <a:gd name="connsiteX580" fmla="*/ 2770744 w 2871788"/>
              <a:gd name="connsiteY580" fmla="*/ 1824117 h 3722688"/>
              <a:gd name="connsiteX581" fmla="*/ 2792016 w 2871788"/>
              <a:gd name="connsiteY581" fmla="*/ 1802845 h 3722688"/>
              <a:gd name="connsiteX582" fmla="*/ 2802652 w 2871788"/>
              <a:gd name="connsiteY582" fmla="*/ 1611392 h 3722688"/>
              <a:gd name="connsiteX583" fmla="*/ 2781380 w 2871788"/>
              <a:gd name="connsiteY583" fmla="*/ 1473121 h 3722688"/>
              <a:gd name="connsiteX584" fmla="*/ 2770744 w 2871788"/>
              <a:gd name="connsiteY584" fmla="*/ 1451849 h 3722688"/>
              <a:gd name="connsiteX585" fmla="*/ 2770744 w 2871788"/>
              <a:gd name="connsiteY585" fmla="*/ 1430576 h 3722688"/>
              <a:gd name="connsiteX586" fmla="*/ 2781380 w 2871788"/>
              <a:gd name="connsiteY586" fmla="*/ 1398667 h 3722688"/>
              <a:gd name="connsiteX587" fmla="*/ 2749471 w 2871788"/>
              <a:gd name="connsiteY587" fmla="*/ 1302941 h 3722688"/>
              <a:gd name="connsiteX588" fmla="*/ 2706926 w 2871788"/>
              <a:gd name="connsiteY588" fmla="*/ 1271032 h 3722688"/>
              <a:gd name="connsiteX589" fmla="*/ 2717562 w 2871788"/>
              <a:gd name="connsiteY589" fmla="*/ 1196578 h 3722688"/>
              <a:gd name="connsiteX590" fmla="*/ 2706926 w 2871788"/>
              <a:gd name="connsiteY590" fmla="*/ 1154034 h 3722688"/>
              <a:gd name="connsiteX591" fmla="*/ 2696290 w 2871788"/>
              <a:gd name="connsiteY591" fmla="*/ 1100852 h 3722688"/>
              <a:gd name="connsiteX592" fmla="*/ 2685654 w 2871788"/>
              <a:gd name="connsiteY592" fmla="*/ 1058307 h 3722688"/>
              <a:gd name="connsiteX593" fmla="*/ 2675018 w 2871788"/>
              <a:gd name="connsiteY593" fmla="*/ 1015762 h 3722688"/>
              <a:gd name="connsiteX594" fmla="*/ 2664381 w 2871788"/>
              <a:gd name="connsiteY594" fmla="*/ 983853 h 3722688"/>
              <a:gd name="connsiteX595" fmla="*/ 2600564 w 2871788"/>
              <a:gd name="connsiteY595" fmla="*/ 760492 h 3722688"/>
              <a:gd name="connsiteX596" fmla="*/ 2589927 w 2871788"/>
              <a:gd name="connsiteY596" fmla="*/ 728583 h 3722688"/>
              <a:gd name="connsiteX597" fmla="*/ 2579291 w 2871788"/>
              <a:gd name="connsiteY597" fmla="*/ 696675 h 3722688"/>
              <a:gd name="connsiteX598" fmla="*/ 2568655 w 2871788"/>
              <a:gd name="connsiteY598" fmla="*/ 686038 h 3722688"/>
              <a:gd name="connsiteX599" fmla="*/ 2526110 w 2871788"/>
              <a:gd name="connsiteY599" fmla="*/ 622221 h 3722688"/>
              <a:gd name="connsiteX600" fmla="*/ 2515474 w 2871788"/>
              <a:gd name="connsiteY600" fmla="*/ 600948 h 3722688"/>
              <a:gd name="connsiteX601" fmla="*/ 2483565 w 2871788"/>
              <a:gd name="connsiteY601" fmla="*/ 569040 h 3722688"/>
              <a:gd name="connsiteX602" fmla="*/ 2462292 w 2871788"/>
              <a:gd name="connsiteY602" fmla="*/ 558403 h 3722688"/>
              <a:gd name="connsiteX603" fmla="*/ 2387839 w 2871788"/>
              <a:gd name="connsiteY603" fmla="*/ 526495 h 3722688"/>
              <a:gd name="connsiteX604" fmla="*/ 2292112 w 2871788"/>
              <a:gd name="connsiteY604" fmla="*/ 462677 h 3722688"/>
              <a:gd name="connsiteX605" fmla="*/ 2228295 w 2871788"/>
              <a:gd name="connsiteY605" fmla="*/ 441405 h 3722688"/>
              <a:gd name="connsiteX606" fmla="*/ 2121932 w 2871788"/>
              <a:gd name="connsiteY606" fmla="*/ 409496 h 3722688"/>
              <a:gd name="connsiteX607" fmla="*/ 2111296 w 2871788"/>
              <a:gd name="connsiteY607" fmla="*/ 377587 h 3722688"/>
              <a:gd name="connsiteX608" fmla="*/ 2100660 w 2871788"/>
              <a:gd name="connsiteY608" fmla="*/ 345678 h 3722688"/>
              <a:gd name="connsiteX609" fmla="*/ 2090024 w 2871788"/>
              <a:gd name="connsiteY609" fmla="*/ 292497 h 3722688"/>
              <a:gd name="connsiteX610" fmla="*/ 2090024 w 2871788"/>
              <a:gd name="connsiteY610" fmla="*/ 292497 h 3722688"/>
              <a:gd name="connsiteX611" fmla="*/ 2100660 w 2871788"/>
              <a:gd name="connsiteY611" fmla="*/ 271224 h 3722688"/>
              <a:gd name="connsiteX612" fmla="*/ 2090024 w 2871788"/>
              <a:gd name="connsiteY612" fmla="*/ 249952 h 3722688"/>
              <a:gd name="connsiteX613" fmla="*/ 2079387 w 2871788"/>
              <a:gd name="connsiteY613" fmla="*/ 239316 h 3722688"/>
              <a:gd name="connsiteX614" fmla="*/ 2047479 w 2871788"/>
              <a:gd name="connsiteY614" fmla="*/ 175498 h 3722688"/>
              <a:gd name="connsiteX615" fmla="*/ 1973025 w 2871788"/>
              <a:gd name="connsiteY615" fmla="*/ 101044 h 3722688"/>
              <a:gd name="connsiteX616" fmla="*/ 1930480 w 2871788"/>
              <a:gd name="connsiteY616" fmla="*/ 79772 h 3722688"/>
              <a:gd name="connsiteX617" fmla="*/ 1930480 w 2871788"/>
              <a:gd name="connsiteY617" fmla="*/ 79772 h 3722688"/>
              <a:gd name="connsiteX618" fmla="*/ 1930480 w 2871788"/>
              <a:gd name="connsiteY618" fmla="*/ 79772 h 3722688"/>
              <a:gd name="connsiteX619" fmla="*/ 1919844 w 2871788"/>
              <a:gd name="connsiteY619" fmla="*/ 79772 h 3722688"/>
              <a:gd name="connsiteX620" fmla="*/ 1856026 w 2871788"/>
              <a:gd name="connsiteY620" fmla="*/ 90408 h 37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2871788" h="3722688">
                <a:moveTo>
                  <a:pt x="1505030" y="483950"/>
                </a:moveTo>
                <a:cubicBezTo>
                  <a:pt x="1515666" y="483950"/>
                  <a:pt x="1526302" y="483950"/>
                  <a:pt x="1526302" y="483950"/>
                </a:cubicBezTo>
                <a:cubicBezTo>
                  <a:pt x="1526302" y="483950"/>
                  <a:pt x="1515666" y="483950"/>
                  <a:pt x="1505030" y="483950"/>
                </a:cubicBezTo>
                <a:cubicBezTo>
                  <a:pt x="1494393" y="483950"/>
                  <a:pt x="1483757" y="483950"/>
                  <a:pt x="1473121" y="483950"/>
                </a:cubicBezTo>
                <a:lnTo>
                  <a:pt x="1473121" y="483950"/>
                </a:lnTo>
                <a:cubicBezTo>
                  <a:pt x="1483757" y="483950"/>
                  <a:pt x="1494393" y="483950"/>
                  <a:pt x="1505030" y="483950"/>
                </a:cubicBezTo>
                <a:close/>
                <a:moveTo>
                  <a:pt x="441404" y="494586"/>
                </a:moveTo>
                <a:cubicBezTo>
                  <a:pt x="441404" y="494586"/>
                  <a:pt x="452041" y="494586"/>
                  <a:pt x="452041" y="505222"/>
                </a:cubicBezTo>
                <a:cubicBezTo>
                  <a:pt x="462677" y="515858"/>
                  <a:pt x="462677" y="515858"/>
                  <a:pt x="452041" y="515858"/>
                </a:cubicBezTo>
                <a:cubicBezTo>
                  <a:pt x="441404" y="515858"/>
                  <a:pt x="441404" y="515858"/>
                  <a:pt x="441404" y="526495"/>
                </a:cubicBezTo>
                <a:cubicBezTo>
                  <a:pt x="441404" y="537131"/>
                  <a:pt x="441404" y="537131"/>
                  <a:pt x="430768" y="537131"/>
                </a:cubicBezTo>
                <a:lnTo>
                  <a:pt x="420132" y="537131"/>
                </a:lnTo>
                <a:lnTo>
                  <a:pt x="420132" y="526495"/>
                </a:lnTo>
                <a:lnTo>
                  <a:pt x="441404" y="494586"/>
                </a:lnTo>
                <a:lnTo>
                  <a:pt x="441404" y="494586"/>
                </a:lnTo>
                <a:close/>
                <a:moveTo>
                  <a:pt x="1409303" y="515858"/>
                </a:moveTo>
                <a:cubicBezTo>
                  <a:pt x="1441212" y="515858"/>
                  <a:pt x="1451848" y="515858"/>
                  <a:pt x="1462485" y="515858"/>
                </a:cubicBezTo>
                <a:cubicBezTo>
                  <a:pt x="1473121" y="526495"/>
                  <a:pt x="1483757" y="537131"/>
                  <a:pt x="1483757" y="547767"/>
                </a:cubicBezTo>
                <a:cubicBezTo>
                  <a:pt x="1483757" y="558403"/>
                  <a:pt x="1483757" y="558403"/>
                  <a:pt x="1473121" y="558403"/>
                </a:cubicBezTo>
                <a:cubicBezTo>
                  <a:pt x="1473121" y="558403"/>
                  <a:pt x="1419940" y="558403"/>
                  <a:pt x="1366758" y="558403"/>
                </a:cubicBezTo>
                <a:cubicBezTo>
                  <a:pt x="1345486" y="558403"/>
                  <a:pt x="1324213" y="558403"/>
                  <a:pt x="1313577" y="558403"/>
                </a:cubicBezTo>
                <a:cubicBezTo>
                  <a:pt x="1271032" y="558403"/>
                  <a:pt x="1271032" y="558403"/>
                  <a:pt x="1260396" y="558403"/>
                </a:cubicBezTo>
                <a:cubicBezTo>
                  <a:pt x="1249760" y="547767"/>
                  <a:pt x="1249760" y="547767"/>
                  <a:pt x="1249760" y="537131"/>
                </a:cubicBezTo>
                <a:cubicBezTo>
                  <a:pt x="1260396" y="515858"/>
                  <a:pt x="1260396" y="515858"/>
                  <a:pt x="1324213" y="515858"/>
                </a:cubicBezTo>
                <a:cubicBezTo>
                  <a:pt x="1345486" y="515858"/>
                  <a:pt x="1388031" y="515858"/>
                  <a:pt x="1409303" y="515858"/>
                </a:cubicBezTo>
                <a:close/>
                <a:moveTo>
                  <a:pt x="994490" y="569040"/>
                </a:moveTo>
                <a:cubicBezTo>
                  <a:pt x="994490" y="569040"/>
                  <a:pt x="994490" y="569040"/>
                  <a:pt x="994490" y="569040"/>
                </a:cubicBezTo>
                <a:lnTo>
                  <a:pt x="994490" y="569040"/>
                </a:lnTo>
                <a:cubicBezTo>
                  <a:pt x="994490" y="569040"/>
                  <a:pt x="994490" y="569040"/>
                  <a:pt x="994490" y="569040"/>
                </a:cubicBezTo>
                <a:close/>
                <a:moveTo>
                  <a:pt x="1037035" y="569040"/>
                </a:moveTo>
                <a:lnTo>
                  <a:pt x="1037035" y="569040"/>
                </a:lnTo>
                <a:cubicBezTo>
                  <a:pt x="1037035" y="569040"/>
                  <a:pt x="1037035" y="569040"/>
                  <a:pt x="1037035" y="569040"/>
                </a:cubicBezTo>
                <a:cubicBezTo>
                  <a:pt x="1037035" y="569040"/>
                  <a:pt x="1037035" y="569040"/>
                  <a:pt x="1037035" y="569040"/>
                </a:cubicBezTo>
                <a:lnTo>
                  <a:pt x="1037035" y="569040"/>
                </a:lnTo>
                <a:close/>
                <a:moveTo>
                  <a:pt x="1345486" y="579676"/>
                </a:moveTo>
                <a:cubicBezTo>
                  <a:pt x="1345486" y="579676"/>
                  <a:pt x="1334850" y="579676"/>
                  <a:pt x="1334850" y="579676"/>
                </a:cubicBezTo>
                <a:cubicBezTo>
                  <a:pt x="1334850" y="579676"/>
                  <a:pt x="1324213" y="579676"/>
                  <a:pt x="1324213" y="579676"/>
                </a:cubicBezTo>
                <a:lnTo>
                  <a:pt x="1324213" y="579676"/>
                </a:lnTo>
                <a:cubicBezTo>
                  <a:pt x="1324213" y="579676"/>
                  <a:pt x="1334850" y="579676"/>
                  <a:pt x="1334850" y="579676"/>
                </a:cubicBezTo>
                <a:cubicBezTo>
                  <a:pt x="1334850" y="579676"/>
                  <a:pt x="1334850" y="579676"/>
                  <a:pt x="1345486" y="579676"/>
                </a:cubicBezTo>
                <a:lnTo>
                  <a:pt x="1345486" y="579676"/>
                </a:lnTo>
                <a:close/>
                <a:moveTo>
                  <a:pt x="962581" y="579676"/>
                </a:moveTo>
                <a:cubicBezTo>
                  <a:pt x="962581" y="579676"/>
                  <a:pt x="962581" y="579676"/>
                  <a:pt x="962581" y="579676"/>
                </a:cubicBezTo>
                <a:cubicBezTo>
                  <a:pt x="962581" y="579676"/>
                  <a:pt x="962581" y="579676"/>
                  <a:pt x="962581" y="579676"/>
                </a:cubicBezTo>
                <a:lnTo>
                  <a:pt x="962581" y="579676"/>
                </a:lnTo>
                <a:close/>
                <a:moveTo>
                  <a:pt x="462677" y="526495"/>
                </a:moveTo>
                <a:cubicBezTo>
                  <a:pt x="462677" y="526495"/>
                  <a:pt x="473313" y="537131"/>
                  <a:pt x="483949" y="547767"/>
                </a:cubicBezTo>
                <a:cubicBezTo>
                  <a:pt x="494586" y="558403"/>
                  <a:pt x="505222" y="579676"/>
                  <a:pt x="505222" y="579676"/>
                </a:cubicBezTo>
                <a:lnTo>
                  <a:pt x="505222" y="590312"/>
                </a:lnTo>
                <a:lnTo>
                  <a:pt x="483949" y="590312"/>
                </a:lnTo>
                <a:cubicBezTo>
                  <a:pt x="462677" y="590312"/>
                  <a:pt x="452041" y="590312"/>
                  <a:pt x="452041" y="590312"/>
                </a:cubicBezTo>
                <a:cubicBezTo>
                  <a:pt x="452041" y="590312"/>
                  <a:pt x="452041" y="579676"/>
                  <a:pt x="452041" y="569040"/>
                </a:cubicBezTo>
                <a:cubicBezTo>
                  <a:pt x="452041" y="558403"/>
                  <a:pt x="452041" y="558403"/>
                  <a:pt x="452041" y="558403"/>
                </a:cubicBezTo>
                <a:cubicBezTo>
                  <a:pt x="462677" y="558403"/>
                  <a:pt x="462677" y="558403"/>
                  <a:pt x="462677" y="547767"/>
                </a:cubicBezTo>
                <a:cubicBezTo>
                  <a:pt x="452041" y="526495"/>
                  <a:pt x="462677" y="526495"/>
                  <a:pt x="462677" y="526495"/>
                </a:cubicBezTo>
                <a:close/>
                <a:moveTo>
                  <a:pt x="505222" y="611585"/>
                </a:moveTo>
                <a:lnTo>
                  <a:pt x="483949" y="611585"/>
                </a:lnTo>
                <a:cubicBezTo>
                  <a:pt x="473313" y="611585"/>
                  <a:pt x="462677" y="611585"/>
                  <a:pt x="462677" y="611585"/>
                </a:cubicBezTo>
                <a:cubicBezTo>
                  <a:pt x="462677" y="611585"/>
                  <a:pt x="462677" y="611585"/>
                  <a:pt x="462677" y="611585"/>
                </a:cubicBezTo>
                <a:cubicBezTo>
                  <a:pt x="462677" y="611585"/>
                  <a:pt x="462677" y="611585"/>
                  <a:pt x="483949" y="611585"/>
                </a:cubicBezTo>
                <a:lnTo>
                  <a:pt x="505222" y="611585"/>
                </a:lnTo>
                <a:close/>
                <a:moveTo>
                  <a:pt x="143589" y="622221"/>
                </a:moveTo>
                <a:cubicBezTo>
                  <a:pt x="154226" y="622221"/>
                  <a:pt x="154226" y="622221"/>
                  <a:pt x="154226" y="622221"/>
                </a:cubicBezTo>
                <a:lnTo>
                  <a:pt x="154226" y="622221"/>
                </a:lnTo>
                <a:cubicBezTo>
                  <a:pt x="154226" y="622221"/>
                  <a:pt x="143589" y="622221"/>
                  <a:pt x="143589" y="622221"/>
                </a:cubicBezTo>
                <a:cubicBezTo>
                  <a:pt x="132953" y="622221"/>
                  <a:pt x="122317" y="622221"/>
                  <a:pt x="122317" y="622221"/>
                </a:cubicBezTo>
                <a:cubicBezTo>
                  <a:pt x="122317" y="622221"/>
                  <a:pt x="132953" y="622221"/>
                  <a:pt x="143589" y="622221"/>
                </a:cubicBezTo>
                <a:close/>
                <a:moveTo>
                  <a:pt x="462677" y="643493"/>
                </a:moveTo>
                <a:cubicBezTo>
                  <a:pt x="462677" y="643493"/>
                  <a:pt x="462677" y="643493"/>
                  <a:pt x="462677" y="643493"/>
                </a:cubicBezTo>
                <a:lnTo>
                  <a:pt x="462677" y="643493"/>
                </a:lnTo>
                <a:cubicBezTo>
                  <a:pt x="462677" y="643493"/>
                  <a:pt x="462677" y="643493"/>
                  <a:pt x="462677" y="643493"/>
                </a:cubicBezTo>
                <a:close/>
                <a:moveTo>
                  <a:pt x="398859" y="643493"/>
                </a:moveTo>
                <a:cubicBezTo>
                  <a:pt x="409496" y="643493"/>
                  <a:pt x="409496" y="643493"/>
                  <a:pt x="409496" y="643493"/>
                </a:cubicBezTo>
                <a:lnTo>
                  <a:pt x="409496" y="643493"/>
                </a:lnTo>
                <a:cubicBezTo>
                  <a:pt x="409496" y="643493"/>
                  <a:pt x="409496" y="643493"/>
                  <a:pt x="398859" y="643493"/>
                </a:cubicBezTo>
                <a:cubicBezTo>
                  <a:pt x="388223" y="643493"/>
                  <a:pt x="388223" y="643493"/>
                  <a:pt x="377587" y="643493"/>
                </a:cubicBezTo>
                <a:lnTo>
                  <a:pt x="377587" y="643493"/>
                </a:lnTo>
                <a:cubicBezTo>
                  <a:pt x="388223" y="643493"/>
                  <a:pt x="398859" y="643493"/>
                  <a:pt x="398859" y="643493"/>
                </a:cubicBezTo>
                <a:close/>
                <a:moveTo>
                  <a:pt x="218043" y="643493"/>
                </a:moveTo>
                <a:cubicBezTo>
                  <a:pt x="218043" y="643493"/>
                  <a:pt x="207407" y="643493"/>
                  <a:pt x="218043" y="643493"/>
                </a:cubicBezTo>
                <a:cubicBezTo>
                  <a:pt x="207407" y="643493"/>
                  <a:pt x="207407" y="643493"/>
                  <a:pt x="218043" y="643493"/>
                </a:cubicBezTo>
                <a:lnTo>
                  <a:pt x="218043" y="643493"/>
                </a:lnTo>
                <a:cubicBezTo>
                  <a:pt x="207407" y="643493"/>
                  <a:pt x="207407" y="643493"/>
                  <a:pt x="218043" y="643493"/>
                </a:cubicBezTo>
                <a:cubicBezTo>
                  <a:pt x="207407" y="643493"/>
                  <a:pt x="218043" y="643493"/>
                  <a:pt x="218043" y="643493"/>
                </a:cubicBezTo>
                <a:lnTo>
                  <a:pt x="218043" y="643493"/>
                </a:lnTo>
                <a:close/>
                <a:moveTo>
                  <a:pt x="526495" y="654130"/>
                </a:moveTo>
                <a:cubicBezTo>
                  <a:pt x="526495" y="654130"/>
                  <a:pt x="526495" y="654130"/>
                  <a:pt x="526495" y="654130"/>
                </a:cubicBezTo>
                <a:lnTo>
                  <a:pt x="526495" y="654130"/>
                </a:lnTo>
                <a:cubicBezTo>
                  <a:pt x="526495" y="654130"/>
                  <a:pt x="526495" y="654130"/>
                  <a:pt x="526495" y="654130"/>
                </a:cubicBezTo>
                <a:close/>
                <a:moveTo>
                  <a:pt x="686038" y="675402"/>
                </a:moveTo>
                <a:cubicBezTo>
                  <a:pt x="686038" y="675402"/>
                  <a:pt x="686038" y="675402"/>
                  <a:pt x="686038" y="675402"/>
                </a:cubicBezTo>
                <a:lnTo>
                  <a:pt x="686038" y="675402"/>
                </a:lnTo>
                <a:cubicBezTo>
                  <a:pt x="686038" y="675402"/>
                  <a:pt x="686038" y="675402"/>
                  <a:pt x="686038" y="675402"/>
                </a:cubicBezTo>
                <a:cubicBezTo>
                  <a:pt x="675402" y="675402"/>
                  <a:pt x="675402" y="675402"/>
                  <a:pt x="686038" y="675402"/>
                </a:cubicBezTo>
                <a:lnTo>
                  <a:pt x="686038" y="675402"/>
                </a:lnTo>
                <a:cubicBezTo>
                  <a:pt x="675402" y="675402"/>
                  <a:pt x="675402" y="675402"/>
                  <a:pt x="686038" y="675402"/>
                </a:cubicBezTo>
                <a:close/>
                <a:moveTo>
                  <a:pt x="1419940" y="717947"/>
                </a:moveTo>
                <a:cubicBezTo>
                  <a:pt x="1419940" y="717947"/>
                  <a:pt x="1419940" y="717947"/>
                  <a:pt x="1419940" y="717947"/>
                </a:cubicBezTo>
                <a:lnTo>
                  <a:pt x="1419940" y="717947"/>
                </a:lnTo>
                <a:cubicBezTo>
                  <a:pt x="1419940" y="717947"/>
                  <a:pt x="1419940" y="717947"/>
                  <a:pt x="1419940" y="717947"/>
                </a:cubicBezTo>
                <a:close/>
                <a:moveTo>
                  <a:pt x="1611392" y="696675"/>
                </a:moveTo>
                <a:cubicBezTo>
                  <a:pt x="1611392" y="696675"/>
                  <a:pt x="1611392" y="696675"/>
                  <a:pt x="1611392" y="696675"/>
                </a:cubicBezTo>
                <a:cubicBezTo>
                  <a:pt x="1611392" y="696675"/>
                  <a:pt x="1590120" y="717947"/>
                  <a:pt x="1590120" y="717947"/>
                </a:cubicBezTo>
                <a:cubicBezTo>
                  <a:pt x="1590120" y="717947"/>
                  <a:pt x="1590120" y="717947"/>
                  <a:pt x="1590120" y="717947"/>
                </a:cubicBezTo>
                <a:lnTo>
                  <a:pt x="1590120" y="717947"/>
                </a:lnTo>
                <a:cubicBezTo>
                  <a:pt x="1590120" y="717947"/>
                  <a:pt x="1590120" y="707311"/>
                  <a:pt x="1600756" y="707311"/>
                </a:cubicBezTo>
                <a:cubicBezTo>
                  <a:pt x="1590120" y="696675"/>
                  <a:pt x="1600756" y="696675"/>
                  <a:pt x="1611392" y="696675"/>
                </a:cubicBezTo>
                <a:lnTo>
                  <a:pt x="1611392" y="696675"/>
                </a:lnTo>
                <a:close/>
                <a:moveTo>
                  <a:pt x="1228487" y="696675"/>
                </a:moveTo>
                <a:cubicBezTo>
                  <a:pt x="1239123" y="696675"/>
                  <a:pt x="1239123" y="696675"/>
                  <a:pt x="1228487" y="696675"/>
                </a:cubicBezTo>
                <a:cubicBezTo>
                  <a:pt x="1239123" y="707311"/>
                  <a:pt x="1239123" y="717947"/>
                  <a:pt x="1239123" y="717947"/>
                </a:cubicBezTo>
                <a:cubicBezTo>
                  <a:pt x="1239123" y="717947"/>
                  <a:pt x="1239123" y="717947"/>
                  <a:pt x="1239123" y="717947"/>
                </a:cubicBezTo>
                <a:cubicBezTo>
                  <a:pt x="1239123" y="717947"/>
                  <a:pt x="1239123" y="717947"/>
                  <a:pt x="1239123" y="717947"/>
                </a:cubicBezTo>
                <a:cubicBezTo>
                  <a:pt x="1239123" y="707311"/>
                  <a:pt x="1228487" y="696675"/>
                  <a:pt x="1228487" y="696675"/>
                </a:cubicBezTo>
                <a:lnTo>
                  <a:pt x="1228487" y="696675"/>
                </a:lnTo>
                <a:close/>
                <a:moveTo>
                  <a:pt x="1196578" y="728583"/>
                </a:moveTo>
                <a:cubicBezTo>
                  <a:pt x="1196578" y="728583"/>
                  <a:pt x="1196578" y="728583"/>
                  <a:pt x="1196578" y="728583"/>
                </a:cubicBezTo>
                <a:lnTo>
                  <a:pt x="1196578" y="728583"/>
                </a:lnTo>
                <a:cubicBezTo>
                  <a:pt x="1196578" y="728583"/>
                  <a:pt x="1196578" y="728583"/>
                  <a:pt x="1196578" y="728583"/>
                </a:cubicBezTo>
                <a:close/>
                <a:moveTo>
                  <a:pt x="1196578" y="739220"/>
                </a:moveTo>
                <a:lnTo>
                  <a:pt x="1196578" y="739220"/>
                </a:lnTo>
                <a:cubicBezTo>
                  <a:pt x="1196578" y="739220"/>
                  <a:pt x="1207215" y="739220"/>
                  <a:pt x="1196578" y="739220"/>
                </a:cubicBezTo>
                <a:cubicBezTo>
                  <a:pt x="1207215" y="749856"/>
                  <a:pt x="1207215" y="749856"/>
                  <a:pt x="1196578" y="739220"/>
                </a:cubicBezTo>
                <a:cubicBezTo>
                  <a:pt x="1207215" y="749856"/>
                  <a:pt x="1196578" y="749856"/>
                  <a:pt x="1196578" y="739220"/>
                </a:cubicBezTo>
                <a:cubicBezTo>
                  <a:pt x="1196578" y="739220"/>
                  <a:pt x="1196578" y="739220"/>
                  <a:pt x="1196578" y="739220"/>
                </a:cubicBezTo>
                <a:lnTo>
                  <a:pt x="1196578" y="739220"/>
                </a:lnTo>
                <a:close/>
                <a:moveTo>
                  <a:pt x="1419940" y="717947"/>
                </a:moveTo>
                <a:cubicBezTo>
                  <a:pt x="1419940" y="717947"/>
                  <a:pt x="1430576" y="717947"/>
                  <a:pt x="1441212" y="717947"/>
                </a:cubicBezTo>
                <a:cubicBezTo>
                  <a:pt x="1462485" y="728583"/>
                  <a:pt x="1473121" y="749856"/>
                  <a:pt x="1441212" y="771128"/>
                </a:cubicBezTo>
                <a:cubicBezTo>
                  <a:pt x="1441212" y="781765"/>
                  <a:pt x="1441212" y="781765"/>
                  <a:pt x="1419940" y="781765"/>
                </a:cubicBezTo>
                <a:lnTo>
                  <a:pt x="1409303" y="781765"/>
                </a:lnTo>
                <a:lnTo>
                  <a:pt x="1398667" y="771128"/>
                </a:lnTo>
                <a:cubicBezTo>
                  <a:pt x="1388031" y="760492"/>
                  <a:pt x="1388031" y="749856"/>
                  <a:pt x="1398667" y="739220"/>
                </a:cubicBezTo>
                <a:cubicBezTo>
                  <a:pt x="1398667" y="728583"/>
                  <a:pt x="1409303" y="717947"/>
                  <a:pt x="1419940" y="717947"/>
                </a:cubicBezTo>
                <a:close/>
                <a:moveTo>
                  <a:pt x="1281668" y="866855"/>
                </a:moveTo>
                <a:cubicBezTo>
                  <a:pt x="1281668" y="866855"/>
                  <a:pt x="1281668" y="866855"/>
                  <a:pt x="1281668" y="866855"/>
                </a:cubicBezTo>
                <a:lnTo>
                  <a:pt x="1281668" y="866855"/>
                </a:lnTo>
                <a:cubicBezTo>
                  <a:pt x="1281668" y="866855"/>
                  <a:pt x="1281668" y="866855"/>
                  <a:pt x="1281668" y="866855"/>
                </a:cubicBezTo>
                <a:close/>
                <a:moveTo>
                  <a:pt x="1473121" y="792401"/>
                </a:moveTo>
                <a:lnTo>
                  <a:pt x="1473121" y="792401"/>
                </a:lnTo>
                <a:cubicBezTo>
                  <a:pt x="1462485" y="803037"/>
                  <a:pt x="1462485" y="813673"/>
                  <a:pt x="1462485" y="813673"/>
                </a:cubicBezTo>
                <a:cubicBezTo>
                  <a:pt x="1462485" y="824310"/>
                  <a:pt x="1462485" y="824310"/>
                  <a:pt x="1451848" y="834946"/>
                </a:cubicBezTo>
                <a:cubicBezTo>
                  <a:pt x="1441212" y="845582"/>
                  <a:pt x="1419940" y="888127"/>
                  <a:pt x="1419940" y="888127"/>
                </a:cubicBezTo>
                <a:cubicBezTo>
                  <a:pt x="1419940" y="888127"/>
                  <a:pt x="1419940" y="888127"/>
                  <a:pt x="1409303" y="898763"/>
                </a:cubicBezTo>
                <a:cubicBezTo>
                  <a:pt x="1409303" y="898763"/>
                  <a:pt x="1398667" y="909400"/>
                  <a:pt x="1388031" y="909400"/>
                </a:cubicBezTo>
                <a:cubicBezTo>
                  <a:pt x="1377395" y="920036"/>
                  <a:pt x="1377395" y="930672"/>
                  <a:pt x="1345486" y="941308"/>
                </a:cubicBezTo>
                <a:cubicBezTo>
                  <a:pt x="1334850" y="951945"/>
                  <a:pt x="1324213" y="951945"/>
                  <a:pt x="1313577" y="951945"/>
                </a:cubicBezTo>
                <a:cubicBezTo>
                  <a:pt x="1313577" y="951945"/>
                  <a:pt x="1313577" y="951945"/>
                  <a:pt x="1313577" y="951945"/>
                </a:cubicBezTo>
                <a:cubicBezTo>
                  <a:pt x="1313577" y="951945"/>
                  <a:pt x="1302941" y="941308"/>
                  <a:pt x="1292305" y="930672"/>
                </a:cubicBezTo>
                <a:cubicBezTo>
                  <a:pt x="1271032" y="909400"/>
                  <a:pt x="1271032" y="909400"/>
                  <a:pt x="1271032" y="888127"/>
                </a:cubicBezTo>
                <a:cubicBezTo>
                  <a:pt x="1271032" y="877491"/>
                  <a:pt x="1271032" y="866855"/>
                  <a:pt x="1271032" y="866855"/>
                </a:cubicBezTo>
                <a:cubicBezTo>
                  <a:pt x="1271032" y="866855"/>
                  <a:pt x="1271032" y="866855"/>
                  <a:pt x="1271032" y="866855"/>
                </a:cubicBezTo>
                <a:cubicBezTo>
                  <a:pt x="1271032" y="866855"/>
                  <a:pt x="1281668" y="866855"/>
                  <a:pt x="1292305" y="866855"/>
                </a:cubicBezTo>
                <a:cubicBezTo>
                  <a:pt x="1324213" y="877491"/>
                  <a:pt x="1345486" y="877491"/>
                  <a:pt x="1356122" y="877491"/>
                </a:cubicBezTo>
                <a:cubicBezTo>
                  <a:pt x="1356122" y="877491"/>
                  <a:pt x="1366758" y="877491"/>
                  <a:pt x="1366758" y="877491"/>
                </a:cubicBezTo>
                <a:lnTo>
                  <a:pt x="1377395" y="877491"/>
                </a:lnTo>
                <a:lnTo>
                  <a:pt x="1377395" y="866855"/>
                </a:lnTo>
                <a:cubicBezTo>
                  <a:pt x="1377395" y="866855"/>
                  <a:pt x="1377395" y="845582"/>
                  <a:pt x="1377395" y="824310"/>
                </a:cubicBezTo>
                <a:lnTo>
                  <a:pt x="1377395" y="781765"/>
                </a:lnTo>
                <a:lnTo>
                  <a:pt x="1398667" y="781765"/>
                </a:lnTo>
                <a:cubicBezTo>
                  <a:pt x="1409303" y="781765"/>
                  <a:pt x="1430576" y="781765"/>
                  <a:pt x="1451848" y="781765"/>
                </a:cubicBezTo>
                <a:lnTo>
                  <a:pt x="1473121" y="792401"/>
                </a:lnTo>
                <a:close/>
                <a:moveTo>
                  <a:pt x="1717755" y="973217"/>
                </a:moveTo>
                <a:cubicBezTo>
                  <a:pt x="1717755" y="973217"/>
                  <a:pt x="1717755" y="973217"/>
                  <a:pt x="1717755" y="973217"/>
                </a:cubicBezTo>
                <a:lnTo>
                  <a:pt x="1717755" y="973217"/>
                </a:lnTo>
                <a:cubicBezTo>
                  <a:pt x="1717755" y="973217"/>
                  <a:pt x="1717755" y="973217"/>
                  <a:pt x="1717755" y="973217"/>
                </a:cubicBezTo>
                <a:close/>
                <a:moveTo>
                  <a:pt x="1696482" y="994490"/>
                </a:moveTo>
                <a:cubicBezTo>
                  <a:pt x="1696482" y="994490"/>
                  <a:pt x="1696482" y="994490"/>
                  <a:pt x="1696482" y="994490"/>
                </a:cubicBezTo>
                <a:lnTo>
                  <a:pt x="1696482" y="994490"/>
                </a:lnTo>
                <a:cubicBezTo>
                  <a:pt x="1696482" y="994490"/>
                  <a:pt x="1696482" y="994490"/>
                  <a:pt x="1696482" y="994490"/>
                </a:cubicBezTo>
                <a:lnTo>
                  <a:pt x="1696482" y="994490"/>
                </a:lnTo>
                <a:close/>
                <a:moveTo>
                  <a:pt x="1356122" y="1249760"/>
                </a:moveTo>
                <a:cubicBezTo>
                  <a:pt x="1356122" y="1249760"/>
                  <a:pt x="1356122" y="1249760"/>
                  <a:pt x="1356122" y="1249760"/>
                </a:cubicBezTo>
                <a:lnTo>
                  <a:pt x="1356122" y="1249760"/>
                </a:lnTo>
                <a:cubicBezTo>
                  <a:pt x="1356122" y="1249760"/>
                  <a:pt x="1356122" y="1249760"/>
                  <a:pt x="1356122" y="1249760"/>
                </a:cubicBezTo>
                <a:close/>
                <a:moveTo>
                  <a:pt x="1366758" y="1249760"/>
                </a:moveTo>
                <a:cubicBezTo>
                  <a:pt x="1366758" y="1249760"/>
                  <a:pt x="1366758" y="1249760"/>
                  <a:pt x="1366758" y="1249760"/>
                </a:cubicBezTo>
                <a:cubicBezTo>
                  <a:pt x="1366758" y="1249760"/>
                  <a:pt x="1366758" y="1249760"/>
                  <a:pt x="1366758" y="1249760"/>
                </a:cubicBezTo>
                <a:lnTo>
                  <a:pt x="1366758" y="1249760"/>
                </a:lnTo>
                <a:close/>
                <a:moveTo>
                  <a:pt x="1324213" y="1281669"/>
                </a:moveTo>
                <a:cubicBezTo>
                  <a:pt x="1324213" y="1281669"/>
                  <a:pt x="1324213" y="1281669"/>
                  <a:pt x="1324213" y="1281669"/>
                </a:cubicBezTo>
                <a:cubicBezTo>
                  <a:pt x="1324213" y="1281669"/>
                  <a:pt x="1324213" y="1281669"/>
                  <a:pt x="1324213" y="1281669"/>
                </a:cubicBezTo>
                <a:lnTo>
                  <a:pt x="1324213" y="1281669"/>
                </a:lnTo>
                <a:close/>
                <a:moveTo>
                  <a:pt x="2781380" y="1292305"/>
                </a:moveTo>
                <a:cubicBezTo>
                  <a:pt x="2781380" y="1292305"/>
                  <a:pt x="2792016" y="1313577"/>
                  <a:pt x="2792016" y="1324214"/>
                </a:cubicBezTo>
                <a:cubicBezTo>
                  <a:pt x="2792016" y="1334850"/>
                  <a:pt x="2792016" y="1334850"/>
                  <a:pt x="2792016" y="1334850"/>
                </a:cubicBezTo>
                <a:cubicBezTo>
                  <a:pt x="2792016" y="1334850"/>
                  <a:pt x="2792016" y="1324214"/>
                  <a:pt x="2792016" y="1313577"/>
                </a:cubicBezTo>
                <a:cubicBezTo>
                  <a:pt x="2781380" y="1313577"/>
                  <a:pt x="2781380" y="1302941"/>
                  <a:pt x="2781380" y="1292305"/>
                </a:cubicBezTo>
                <a:cubicBezTo>
                  <a:pt x="2781380" y="1292305"/>
                  <a:pt x="2781380" y="1292305"/>
                  <a:pt x="2781380" y="1292305"/>
                </a:cubicBezTo>
                <a:close/>
                <a:moveTo>
                  <a:pt x="2792016" y="1366759"/>
                </a:moveTo>
                <a:cubicBezTo>
                  <a:pt x="2792016" y="1366759"/>
                  <a:pt x="2792016" y="1366759"/>
                  <a:pt x="2792016" y="1366759"/>
                </a:cubicBezTo>
                <a:cubicBezTo>
                  <a:pt x="2792016" y="1366759"/>
                  <a:pt x="2792016" y="1366759"/>
                  <a:pt x="2792016" y="1366759"/>
                </a:cubicBezTo>
                <a:lnTo>
                  <a:pt x="2792016" y="1366759"/>
                </a:lnTo>
                <a:close/>
                <a:moveTo>
                  <a:pt x="1717755" y="994490"/>
                </a:moveTo>
                <a:lnTo>
                  <a:pt x="1717755" y="994490"/>
                </a:lnTo>
                <a:cubicBezTo>
                  <a:pt x="1717755" y="994490"/>
                  <a:pt x="1717755" y="1005126"/>
                  <a:pt x="1717755" y="1026398"/>
                </a:cubicBezTo>
                <a:cubicBezTo>
                  <a:pt x="1717755" y="1068943"/>
                  <a:pt x="1728391" y="1111489"/>
                  <a:pt x="1749663" y="1154034"/>
                </a:cubicBezTo>
                <a:cubicBezTo>
                  <a:pt x="1792208" y="1271032"/>
                  <a:pt x="1802845" y="1313577"/>
                  <a:pt x="1813481" y="1324214"/>
                </a:cubicBezTo>
                <a:cubicBezTo>
                  <a:pt x="1824117" y="1334850"/>
                  <a:pt x="1824117" y="1334850"/>
                  <a:pt x="1813481" y="1345486"/>
                </a:cubicBezTo>
                <a:cubicBezTo>
                  <a:pt x="1813481" y="1356122"/>
                  <a:pt x="1802845" y="1356122"/>
                  <a:pt x="1802845" y="1356122"/>
                </a:cubicBezTo>
                <a:cubicBezTo>
                  <a:pt x="1802845" y="1366759"/>
                  <a:pt x="1802845" y="1366759"/>
                  <a:pt x="1824117" y="1388031"/>
                </a:cubicBezTo>
                <a:cubicBezTo>
                  <a:pt x="1834754" y="1398667"/>
                  <a:pt x="1834754" y="1398667"/>
                  <a:pt x="1834754" y="1398667"/>
                </a:cubicBezTo>
                <a:cubicBezTo>
                  <a:pt x="1834754" y="1398667"/>
                  <a:pt x="1802845" y="1419940"/>
                  <a:pt x="1760300" y="1419940"/>
                </a:cubicBezTo>
                <a:cubicBezTo>
                  <a:pt x="1749663" y="1419940"/>
                  <a:pt x="1728391" y="1419940"/>
                  <a:pt x="1707118" y="1419940"/>
                </a:cubicBezTo>
                <a:cubicBezTo>
                  <a:pt x="1685846" y="1419940"/>
                  <a:pt x="1664574" y="1419940"/>
                  <a:pt x="1653937" y="1419940"/>
                </a:cubicBezTo>
                <a:cubicBezTo>
                  <a:pt x="1622028" y="1409304"/>
                  <a:pt x="1611392" y="1409304"/>
                  <a:pt x="1590120" y="1398667"/>
                </a:cubicBezTo>
                <a:cubicBezTo>
                  <a:pt x="1536938" y="1377395"/>
                  <a:pt x="1483757" y="1345486"/>
                  <a:pt x="1441212" y="1313577"/>
                </a:cubicBezTo>
                <a:cubicBezTo>
                  <a:pt x="1419940" y="1292305"/>
                  <a:pt x="1388031" y="1260396"/>
                  <a:pt x="1377395" y="1249760"/>
                </a:cubicBezTo>
                <a:cubicBezTo>
                  <a:pt x="1377395" y="1249760"/>
                  <a:pt x="1377395" y="1249760"/>
                  <a:pt x="1398667" y="1249760"/>
                </a:cubicBezTo>
                <a:cubicBezTo>
                  <a:pt x="1441212" y="1249760"/>
                  <a:pt x="1462485" y="1228487"/>
                  <a:pt x="1462485" y="1207215"/>
                </a:cubicBezTo>
                <a:cubicBezTo>
                  <a:pt x="1462485" y="1196578"/>
                  <a:pt x="1462485" y="1196578"/>
                  <a:pt x="1483757" y="1196578"/>
                </a:cubicBezTo>
                <a:cubicBezTo>
                  <a:pt x="1515666" y="1175306"/>
                  <a:pt x="1526302" y="1164670"/>
                  <a:pt x="1568847" y="1122125"/>
                </a:cubicBezTo>
                <a:cubicBezTo>
                  <a:pt x="1590120" y="1100852"/>
                  <a:pt x="1622028" y="1068943"/>
                  <a:pt x="1632665" y="1068943"/>
                </a:cubicBezTo>
                <a:cubicBezTo>
                  <a:pt x="1632665" y="1047671"/>
                  <a:pt x="1653937" y="1037035"/>
                  <a:pt x="1664574" y="1026398"/>
                </a:cubicBezTo>
                <a:cubicBezTo>
                  <a:pt x="1675210" y="1015762"/>
                  <a:pt x="1685846" y="1005126"/>
                  <a:pt x="1685846" y="1005126"/>
                </a:cubicBezTo>
                <a:cubicBezTo>
                  <a:pt x="1685846" y="1005126"/>
                  <a:pt x="1685846" y="1005126"/>
                  <a:pt x="1685846" y="1005126"/>
                </a:cubicBezTo>
                <a:cubicBezTo>
                  <a:pt x="1685846" y="1005126"/>
                  <a:pt x="1685846" y="1026398"/>
                  <a:pt x="1685846" y="1058307"/>
                </a:cubicBezTo>
                <a:cubicBezTo>
                  <a:pt x="1685846" y="1079580"/>
                  <a:pt x="1685846" y="1122125"/>
                  <a:pt x="1696482" y="1143397"/>
                </a:cubicBezTo>
                <a:cubicBezTo>
                  <a:pt x="1707118" y="1196578"/>
                  <a:pt x="1707118" y="1260396"/>
                  <a:pt x="1696482" y="1302941"/>
                </a:cubicBezTo>
                <a:cubicBezTo>
                  <a:pt x="1696482" y="1334850"/>
                  <a:pt x="1696482" y="1334850"/>
                  <a:pt x="1685846" y="1356122"/>
                </a:cubicBezTo>
                <a:cubicBezTo>
                  <a:pt x="1675210" y="1366759"/>
                  <a:pt x="1675210" y="1377395"/>
                  <a:pt x="1675210" y="1377395"/>
                </a:cubicBezTo>
                <a:cubicBezTo>
                  <a:pt x="1675210" y="1377395"/>
                  <a:pt x="1696482" y="1388031"/>
                  <a:pt x="1707118" y="1398667"/>
                </a:cubicBezTo>
                <a:cubicBezTo>
                  <a:pt x="1707118" y="1398667"/>
                  <a:pt x="1707118" y="1398667"/>
                  <a:pt x="1707118" y="1398667"/>
                </a:cubicBezTo>
                <a:cubicBezTo>
                  <a:pt x="1717755" y="1398667"/>
                  <a:pt x="1728391" y="1377395"/>
                  <a:pt x="1728391" y="1302941"/>
                </a:cubicBezTo>
                <a:cubicBezTo>
                  <a:pt x="1728391" y="1249760"/>
                  <a:pt x="1728391" y="1132761"/>
                  <a:pt x="1728391" y="1132761"/>
                </a:cubicBezTo>
                <a:cubicBezTo>
                  <a:pt x="1717755" y="1143397"/>
                  <a:pt x="1707118" y="1005126"/>
                  <a:pt x="1717755" y="994490"/>
                </a:cubicBezTo>
                <a:lnTo>
                  <a:pt x="1717755" y="994490"/>
                </a:lnTo>
                <a:close/>
                <a:moveTo>
                  <a:pt x="1962388" y="1568847"/>
                </a:moveTo>
                <a:cubicBezTo>
                  <a:pt x="1962388" y="1568847"/>
                  <a:pt x="1962388" y="1568847"/>
                  <a:pt x="1962388" y="1568847"/>
                </a:cubicBezTo>
                <a:lnTo>
                  <a:pt x="1962388" y="1568847"/>
                </a:lnTo>
                <a:cubicBezTo>
                  <a:pt x="1962388" y="1568847"/>
                  <a:pt x="1962388" y="1568847"/>
                  <a:pt x="1962388" y="1568847"/>
                </a:cubicBezTo>
                <a:lnTo>
                  <a:pt x="1962388" y="1568847"/>
                </a:lnTo>
                <a:close/>
                <a:moveTo>
                  <a:pt x="2664381" y="1739027"/>
                </a:moveTo>
                <a:cubicBezTo>
                  <a:pt x="2664381" y="1739027"/>
                  <a:pt x="2664381" y="1739027"/>
                  <a:pt x="2664381" y="1739027"/>
                </a:cubicBezTo>
                <a:lnTo>
                  <a:pt x="2664381" y="1739027"/>
                </a:lnTo>
                <a:cubicBezTo>
                  <a:pt x="2664381" y="1739027"/>
                  <a:pt x="2664381" y="1739027"/>
                  <a:pt x="2664381" y="1739027"/>
                </a:cubicBezTo>
                <a:close/>
                <a:moveTo>
                  <a:pt x="2760107" y="1760300"/>
                </a:moveTo>
                <a:cubicBezTo>
                  <a:pt x="2760107" y="1760300"/>
                  <a:pt x="2760107" y="1760300"/>
                  <a:pt x="2760107" y="1760300"/>
                </a:cubicBezTo>
                <a:cubicBezTo>
                  <a:pt x="2760107" y="1760300"/>
                  <a:pt x="2760107" y="1760300"/>
                  <a:pt x="2760107" y="1760300"/>
                </a:cubicBezTo>
                <a:lnTo>
                  <a:pt x="2760107" y="1760300"/>
                </a:lnTo>
                <a:close/>
                <a:moveTo>
                  <a:pt x="2632473" y="1834754"/>
                </a:moveTo>
                <a:cubicBezTo>
                  <a:pt x="2643109" y="1834754"/>
                  <a:pt x="2643109" y="1834754"/>
                  <a:pt x="2632473" y="1834754"/>
                </a:cubicBezTo>
                <a:lnTo>
                  <a:pt x="2632473" y="1834754"/>
                </a:lnTo>
                <a:cubicBezTo>
                  <a:pt x="2643109" y="1834754"/>
                  <a:pt x="2643109" y="1834754"/>
                  <a:pt x="2632473" y="1834754"/>
                </a:cubicBezTo>
                <a:lnTo>
                  <a:pt x="2632473" y="1834754"/>
                </a:lnTo>
                <a:close/>
                <a:moveTo>
                  <a:pt x="1696482" y="2579291"/>
                </a:moveTo>
                <a:cubicBezTo>
                  <a:pt x="1696482" y="2579291"/>
                  <a:pt x="1696482" y="2579291"/>
                  <a:pt x="1696482" y="2579291"/>
                </a:cubicBezTo>
                <a:lnTo>
                  <a:pt x="1696482" y="2579291"/>
                </a:lnTo>
                <a:cubicBezTo>
                  <a:pt x="1696482" y="2579291"/>
                  <a:pt x="1696482" y="2579291"/>
                  <a:pt x="1696482" y="2579291"/>
                </a:cubicBezTo>
                <a:close/>
                <a:moveTo>
                  <a:pt x="2153841" y="2685654"/>
                </a:moveTo>
                <a:lnTo>
                  <a:pt x="2153841" y="2685654"/>
                </a:lnTo>
                <a:cubicBezTo>
                  <a:pt x="2153841" y="2685654"/>
                  <a:pt x="2153841" y="2685654"/>
                  <a:pt x="2153841" y="2685654"/>
                </a:cubicBezTo>
                <a:cubicBezTo>
                  <a:pt x="2153841" y="2685654"/>
                  <a:pt x="2153841" y="2685654"/>
                  <a:pt x="2153841" y="2685654"/>
                </a:cubicBezTo>
                <a:lnTo>
                  <a:pt x="2153841" y="2685654"/>
                </a:lnTo>
                <a:close/>
                <a:moveTo>
                  <a:pt x="1983661" y="2930288"/>
                </a:moveTo>
                <a:cubicBezTo>
                  <a:pt x="1983661" y="2930288"/>
                  <a:pt x="1983661" y="2930288"/>
                  <a:pt x="1983661" y="2930288"/>
                </a:cubicBezTo>
                <a:lnTo>
                  <a:pt x="1983661" y="2930288"/>
                </a:lnTo>
                <a:cubicBezTo>
                  <a:pt x="1983661" y="2930288"/>
                  <a:pt x="1983661" y="2930288"/>
                  <a:pt x="1983661" y="2930288"/>
                </a:cubicBezTo>
                <a:close/>
                <a:moveTo>
                  <a:pt x="2026206" y="2940924"/>
                </a:moveTo>
                <a:cubicBezTo>
                  <a:pt x="2026206" y="2940924"/>
                  <a:pt x="2026206" y="2940924"/>
                  <a:pt x="2026206" y="2940924"/>
                </a:cubicBezTo>
                <a:lnTo>
                  <a:pt x="2026206" y="2940924"/>
                </a:lnTo>
                <a:cubicBezTo>
                  <a:pt x="2026206" y="2940924"/>
                  <a:pt x="2026206" y="2940924"/>
                  <a:pt x="2026206" y="2940924"/>
                </a:cubicBezTo>
                <a:lnTo>
                  <a:pt x="2026206" y="2940924"/>
                </a:lnTo>
                <a:close/>
                <a:moveTo>
                  <a:pt x="2036842" y="2962197"/>
                </a:moveTo>
                <a:cubicBezTo>
                  <a:pt x="2036842" y="2962197"/>
                  <a:pt x="2036842" y="2962197"/>
                  <a:pt x="2036842" y="2962197"/>
                </a:cubicBezTo>
                <a:cubicBezTo>
                  <a:pt x="2036842" y="2962197"/>
                  <a:pt x="2036842" y="2962197"/>
                  <a:pt x="2036842" y="2962197"/>
                </a:cubicBezTo>
                <a:lnTo>
                  <a:pt x="2036842" y="2962197"/>
                </a:lnTo>
                <a:close/>
                <a:moveTo>
                  <a:pt x="2536746" y="3036650"/>
                </a:moveTo>
                <a:cubicBezTo>
                  <a:pt x="2536746" y="3036650"/>
                  <a:pt x="2536746" y="3036650"/>
                  <a:pt x="2536746" y="3036650"/>
                </a:cubicBezTo>
                <a:lnTo>
                  <a:pt x="2536746" y="3036650"/>
                </a:lnTo>
                <a:cubicBezTo>
                  <a:pt x="2536746" y="3036650"/>
                  <a:pt x="2536746" y="3036650"/>
                  <a:pt x="2536746" y="3036650"/>
                </a:cubicBezTo>
                <a:close/>
                <a:moveTo>
                  <a:pt x="2366566" y="3196194"/>
                </a:moveTo>
                <a:cubicBezTo>
                  <a:pt x="2366566" y="3196194"/>
                  <a:pt x="2366566" y="3196194"/>
                  <a:pt x="2366566" y="3196194"/>
                </a:cubicBezTo>
                <a:lnTo>
                  <a:pt x="2366566" y="3196194"/>
                </a:lnTo>
                <a:cubicBezTo>
                  <a:pt x="2366566" y="3196194"/>
                  <a:pt x="2366566" y="3196194"/>
                  <a:pt x="2366566" y="3196194"/>
                </a:cubicBezTo>
                <a:close/>
                <a:moveTo>
                  <a:pt x="2355930" y="3206830"/>
                </a:moveTo>
                <a:cubicBezTo>
                  <a:pt x="2355930" y="3206830"/>
                  <a:pt x="2355930" y="3206830"/>
                  <a:pt x="2355930" y="3206830"/>
                </a:cubicBezTo>
                <a:cubicBezTo>
                  <a:pt x="2355930" y="3206830"/>
                  <a:pt x="2355930" y="3206830"/>
                  <a:pt x="2355930" y="3206830"/>
                </a:cubicBezTo>
                <a:lnTo>
                  <a:pt x="2355930" y="3206830"/>
                </a:lnTo>
                <a:close/>
                <a:moveTo>
                  <a:pt x="1579483" y="3228103"/>
                </a:moveTo>
                <a:cubicBezTo>
                  <a:pt x="1579483" y="3228103"/>
                  <a:pt x="1579483" y="3228103"/>
                  <a:pt x="1579483" y="3228103"/>
                </a:cubicBezTo>
                <a:cubicBezTo>
                  <a:pt x="1579483" y="3228103"/>
                  <a:pt x="1579483" y="3228103"/>
                  <a:pt x="1579483" y="3228103"/>
                </a:cubicBezTo>
                <a:lnTo>
                  <a:pt x="1579483" y="3228103"/>
                </a:lnTo>
                <a:close/>
                <a:moveTo>
                  <a:pt x="1334850" y="3260012"/>
                </a:moveTo>
                <a:cubicBezTo>
                  <a:pt x="1356122" y="3260012"/>
                  <a:pt x="1377395" y="3260012"/>
                  <a:pt x="1398667" y="3260012"/>
                </a:cubicBezTo>
                <a:cubicBezTo>
                  <a:pt x="1377395" y="3260012"/>
                  <a:pt x="1356122" y="3260012"/>
                  <a:pt x="1334850" y="3260012"/>
                </a:cubicBezTo>
                <a:cubicBezTo>
                  <a:pt x="1313577" y="3260012"/>
                  <a:pt x="1302941" y="3260012"/>
                  <a:pt x="1292305" y="3260012"/>
                </a:cubicBezTo>
                <a:lnTo>
                  <a:pt x="1292305" y="3260012"/>
                </a:lnTo>
                <a:cubicBezTo>
                  <a:pt x="1302941" y="3260012"/>
                  <a:pt x="1324213" y="3260012"/>
                  <a:pt x="1334850" y="3260012"/>
                </a:cubicBezTo>
                <a:close/>
                <a:moveTo>
                  <a:pt x="1462485" y="3483373"/>
                </a:moveTo>
                <a:lnTo>
                  <a:pt x="1462485" y="3483373"/>
                </a:lnTo>
                <a:cubicBezTo>
                  <a:pt x="1462485" y="3483373"/>
                  <a:pt x="1462485" y="3483373"/>
                  <a:pt x="1462485" y="3483373"/>
                </a:cubicBezTo>
                <a:cubicBezTo>
                  <a:pt x="1462485" y="3483373"/>
                  <a:pt x="1462485" y="3483373"/>
                  <a:pt x="1462485" y="3483373"/>
                </a:cubicBezTo>
                <a:lnTo>
                  <a:pt x="1462485" y="3483373"/>
                </a:lnTo>
                <a:close/>
                <a:moveTo>
                  <a:pt x="1856026" y="90408"/>
                </a:moveTo>
                <a:cubicBezTo>
                  <a:pt x="1834754" y="90408"/>
                  <a:pt x="1813481" y="90408"/>
                  <a:pt x="1802845" y="90408"/>
                </a:cubicBezTo>
                <a:cubicBezTo>
                  <a:pt x="1749663" y="101044"/>
                  <a:pt x="1717755" y="111681"/>
                  <a:pt x="1685846" y="132953"/>
                </a:cubicBezTo>
                <a:cubicBezTo>
                  <a:pt x="1653937" y="154226"/>
                  <a:pt x="1653937" y="164862"/>
                  <a:pt x="1632665" y="207407"/>
                </a:cubicBezTo>
                <a:cubicBezTo>
                  <a:pt x="1622028" y="239316"/>
                  <a:pt x="1600756" y="303133"/>
                  <a:pt x="1600756" y="303133"/>
                </a:cubicBezTo>
                <a:cubicBezTo>
                  <a:pt x="1600756" y="303133"/>
                  <a:pt x="1600756" y="313769"/>
                  <a:pt x="1590120" y="313769"/>
                </a:cubicBezTo>
                <a:cubicBezTo>
                  <a:pt x="1558211" y="335042"/>
                  <a:pt x="1547575" y="356314"/>
                  <a:pt x="1547575" y="377587"/>
                </a:cubicBezTo>
                <a:cubicBezTo>
                  <a:pt x="1558211" y="398860"/>
                  <a:pt x="1590120" y="409496"/>
                  <a:pt x="1632665" y="409496"/>
                </a:cubicBezTo>
                <a:lnTo>
                  <a:pt x="1653937" y="409496"/>
                </a:lnTo>
                <a:lnTo>
                  <a:pt x="1664574" y="430768"/>
                </a:lnTo>
                <a:cubicBezTo>
                  <a:pt x="1675210" y="441405"/>
                  <a:pt x="1675210" y="452041"/>
                  <a:pt x="1675210" y="452041"/>
                </a:cubicBezTo>
                <a:cubicBezTo>
                  <a:pt x="1675210" y="462677"/>
                  <a:pt x="1664574" y="473313"/>
                  <a:pt x="1664574" y="483950"/>
                </a:cubicBezTo>
                <a:cubicBezTo>
                  <a:pt x="1653937" y="515858"/>
                  <a:pt x="1653937" y="526495"/>
                  <a:pt x="1664574" y="537131"/>
                </a:cubicBezTo>
                <a:lnTo>
                  <a:pt x="1675210" y="547767"/>
                </a:lnTo>
                <a:lnTo>
                  <a:pt x="1664574" y="558403"/>
                </a:lnTo>
                <a:cubicBezTo>
                  <a:pt x="1664574" y="569040"/>
                  <a:pt x="1653937" y="579676"/>
                  <a:pt x="1653937" y="579676"/>
                </a:cubicBezTo>
                <a:cubicBezTo>
                  <a:pt x="1653937" y="590312"/>
                  <a:pt x="1653937" y="590312"/>
                  <a:pt x="1632665" y="590312"/>
                </a:cubicBezTo>
                <a:cubicBezTo>
                  <a:pt x="1611392" y="590312"/>
                  <a:pt x="1600756" y="590312"/>
                  <a:pt x="1600756" y="579676"/>
                </a:cubicBezTo>
                <a:cubicBezTo>
                  <a:pt x="1600756" y="569040"/>
                  <a:pt x="1590120" y="569040"/>
                  <a:pt x="1590120" y="569040"/>
                </a:cubicBezTo>
                <a:cubicBezTo>
                  <a:pt x="1579483" y="569040"/>
                  <a:pt x="1579483" y="558403"/>
                  <a:pt x="1568847" y="558403"/>
                </a:cubicBezTo>
                <a:cubicBezTo>
                  <a:pt x="1558211" y="547767"/>
                  <a:pt x="1547575" y="526495"/>
                  <a:pt x="1547575" y="515858"/>
                </a:cubicBezTo>
                <a:cubicBezTo>
                  <a:pt x="1547575" y="505222"/>
                  <a:pt x="1536938" y="494586"/>
                  <a:pt x="1526302" y="483950"/>
                </a:cubicBezTo>
                <a:cubicBezTo>
                  <a:pt x="1515666" y="483950"/>
                  <a:pt x="1515666" y="483950"/>
                  <a:pt x="1494393" y="483950"/>
                </a:cubicBezTo>
                <a:cubicBezTo>
                  <a:pt x="1494393" y="483950"/>
                  <a:pt x="1483757" y="483950"/>
                  <a:pt x="1483757" y="483950"/>
                </a:cubicBezTo>
                <a:cubicBezTo>
                  <a:pt x="1462485" y="483950"/>
                  <a:pt x="1441212" y="483950"/>
                  <a:pt x="1430576" y="483950"/>
                </a:cubicBezTo>
                <a:cubicBezTo>
                  <a:pt x="1419940" y="483950"/>
                  <a:pt x="1388031" y="483950"/>
                  <a:pt x="1356122" y="494586"/>
                </a:cubicBezTo>
                <a:cubicBezTo>
                  <a:pt x="1249760" y="505222"/>
                  <a:pt x="1217851" y="505222"/>
                  <a:pt x="1207215" y="526495"/>
                </a:cubicBezTo>
                <a:cubicBezTo>
                  <a:pt x="1196578" y="537131"/>
                  <a:pt x="1196578" y="547767"/>
                  <a:pt x="1196578" y="547767"/>
                </a:cubicBezTo>
                <a:lnTo>
                  <a:pt x="1196578" y="558403"/>
                </a:lnTo>
                <a:lnTo>
                  <a:pt x="1175306" y="558403"/>
                </a:lnTo>
                <a:cubicBezTo>
                  <a:pt x="1154033" y="558403"/>
                  <a:pt x="1132761" y="558403"/>
                  <a:pt x="1132761" y="569040"/>
                </a:cubicBezTo>
                <a:cubicBezTo>
                  <a:pt x="1132761" y="569040"/>
                  <a:pt x="1122125" y="569040"/>
                  <a:pt x="1100852" y="569040"/>
                </a:cubicBezTo>
                <a:cubicBezTo>
                  <a:pt x="1079580" y="569040"/>
                  <a:pt x="1058307" y="569040"/>
                  <a:pt x="1047671" y="569040"/>
                </a:cubicBezTo>
                <a:cubicBezTo>
                  <a:pt x="1037035" y="569040"/>
                  <a:pt x="1037035" y="569040"/>
                  <a:pt x="1026398" y="569040"/>
                </a:cubicBezTo>
                <a:cubicBezTo>
                  <a:pt x="1015762" y="569040"/>
                  <a:pt x="1005126" y="569040"/>
                  <a:pt x="1005126" y="569040"/>
                </a:cubicBezTo>
                <a:cubicBezTo>
                  <a:pt x="994490" y="569040"/>
                  <a:pt x="994490" y="569040"/>
                  <a:pt x="983853" y="569040"/>
                </a:cubicBezTo>
                <a:cubicBezTo>
                  <a:pt x="973217" y="569040"/>
                  <a:pt x="973217" y="569040"/>
                  <a:pt x="962581" y="569040"/>
                </a:cubicBezTo>
                <a:cubicBezTo>
                  <a:pt x="951945" y="569040"/>
                  <a:pt x="941308" y="569040"/>
                  <a:pt x="920036" y="569040"/>
                </a:cubicBezTo>
                <a:cubicBezTo>
                  <a:pt x="909400" y="569040"/>
                  <a:pt x="866855" y="569040"/>
                  <a:pt x="834946" y="569040"/>
                </a:cubicBezTo>
                <a:cubicBezTo>
                  <a:pt x="803037" y="569040"/>
                  <a:pt x="739220" y="569040"/>
                  <a:pt x="696675" y="569040"/>
                </a:cubicBezTo>
                <a:cubicBezTo>
                  <a:pt x="654130" y="569040"/>
                  <a:pt x="590312" y="569040"/>
                  <a:pt x="558403" y="569040"/>
                </a:cubicBezTo>
                <a:cubicBezTo>
                  <a:pt x="537131" y="569040"/>
                  <a:pt x="515858" y="569040"/>
                  <a:pt x="505222" y="569040"/>
                </a:cubicBezTo>
                <a:cubicBezTo>
                  <a:pt x="505222" y="569040"/>
                  <a:pt x="505222" y="569040"/>
                  <a:pt x="505222" y="569040"/>
                </a:cubicBezTo>
                <a:cubicBezTo>
                  <a:pt x="515858" y="569040"/>
                  <a:pt x="473313" y="515858"/>
                  <a:pt x="462677" y="505222"/>
                </a:cubicBezTo>
                <a:lnTo>
                  <a:pt x="452041" y="483950"/>
                </a:lnTo>
                <a:lnTo>
                  <a:pt x="441404" y="483950"/>
                </a:lnTo>
                <a:cubicBezTo>
                  <a:pt x="430768" y="483950"/>
                  <a:pt x="430768" y="483950"/>
                  <a:pt x="430768" y="483950"/>
                </a:cubicBezTo>
                <a:cubicBezTo>
                  <a:pt x="430768" y="483950"/>
                  <a:pt x="430768" y="515858"/>
                  <a:pt x="430768" y="547767"/>
                </a:cubicBezTo>
                <a:cubicBezTo>
                  <a:pt x="430768" y="579676"/>
                  <a:pt x="430768" y="611585"/>
                  <a:pt x="430768" y="611585"/>
                </a:cubicBezTo>
                <a:cubicBezTo>
                  <a:pt x="430768" y="611585"/>
                  <a:pt x="356314" y="622221"/>
                  <a:pt x="292497" y="622221"/>
                </a:cubicBezTo>
                <a:cubicBezTo>
                  <a:pt x="239316" y="622221"/>
                  <a:pt x="186134" y="622221"/>
                  <a:pt x="186134" y="622221"/>
                </a:cubicBezTo>
                <a:cubicBezTo>
                  <a:pt x="186134" y="622221"/>
                  <a:pt x="175498" y="622221"/>
                  <a:pt x="154226" y="622221"/>
                </a:cubicBezTo>
                <a:cubicBezTo>
                  <a:pt x="143589" y="622221"/>
                  <a:pt x="143589" y="622221"/>
                  <a:pt x="132953" y="622221"/>
                </a:cubicBezTo>
                <a:cubicBezTo>
                  <a:pt x="101044" y="622221"/>
                  <a:pt x="79772" y="622221"/>
                  <a:pt x="79772" y="622221"/>
                </a:cubicBezTo>
                <a:cubicBezTo>
                  <a:pt x="79772" y="622221"/>
                  <a:pt x="79772" y="632857"/>
                  <a:pt x="79772" y="643493"/>
                </a:cubicBezTo>
                <a:lnTo>
                  <a:pt x="79772" y="664766"/>
                </a:lnTo>
                <a:lnTo>
                  <a:pt x="90408" y="664766"/>
                </a:lnTo>
                <a:cubicBezTo>
                  <a:pt x="101044" y="664766"/>
                  <a:pt x="122317" y="664766"/>
                  <a:pt x="143589" y="664766"/>
                </a:cubicBezTo>
                <a:lnTo>
                  <a:pt x="186134" y="664766"/>
                </a:lnTo>
                <a:lnTo>
                  <a:pt x="186134" y="654130"/>
                </a:lnTo>
                <a:lnTo>
                  <a:pt x="186134" y="643493"/>
                </a:lnTo>
                <a:lnTo>
                  <a:pt x="228679" y="643493"/>
                </a:lnTo>
                <a:cubicBezTo>
                  <a:pt x="228679" y="643493"/>
                  <a:pt x="239316" y="643493"/>
                  <a:pt x="249952" y="643493"/>
                </a:cubicBezTo>
                <a:cubicBezTo>
                  <a:pt x="271224" y="643493"/>
                  <a:pt x="313769" y="643493"/>
                  <a:pt x="356314" y="643493"/>
                </a:cubicBezTo>
                <a:cubicBezTo>
                  <a:pt x="388223" y="643493"/>
                  <a:pt x="398859" y="643493"/>
                  <a:pt x="420132" y="643493"/>
                </a:cubicBezTo>
                <a:cubicBezTo>
                  <a:pt x="441404" y="643493"/>
                  <a:pt x="441404" y="643493"/>
                  <a:pt x="441404" y="643493"/>
                </a:cubicBezTo>
                <a:cubicBezTo>
                  <a:pt x="441404" y="643493"/>
                  <a:pt x="441404" y="654130"/>
                  <a:pt x="441404" y="654130"/>
                </a:cubicBezTo>
                <a:cubicBezTo>
                  <a:pt x="441404" y="664766"/>
                  <a:pt x="441404" y="664766"/>
                  <a:pt x="452041" y="664766"/>
                </a:cubicBezTo>
                <a:cubicBezTo>
                  <a:pt x="452041" y="664766"/>
                  <a:pt x="462677" y="664766"/>
                  <a:pt x="462677" y="664766"/>
                </a:cubicBezTo>
                <a:cubicBezTo>
                  <a:pt x="462677" y="664766"/>
                  <a:pt x="462677" y="664766"/>
                  <a:pt x="462677" y="664766"/>
                </a:cubicBezTo>
                <a:cubicBezTo>
                  <a:pt x="462677" y="664766"/>
                  <a:pt x="473313" y="664766"/>
                  <a:pt x="483949" y="664766"/>
                </a:cubicBezTo>
                <a:cubicBezTo>
                  <a:pt x="483949" y="664766"/>
                  <a:pt x="483949" y="664766"/>
                  <a:pt x="483949" y="664766"/>
                </a:cubicBezTo>
                <a:cubicBezTo>
                  <a:pt x="483949" y="664766"/>
                  <a:pt x="483949" y="654130"/>
                  <a:pt x="483949" y="643493"/>
                </a:cubicBezTo>
                <a:lnTo>
                  <a:pt x="483949" y="622221"/>
                </a:lnTo>
                <a:lnTo>
                  <a:pt x="505222" y="622221"/>
                </a:lnTo>
                <a:cubicBezTo>
                  <a:pt x="515858" y="622221"/>
                  <a:pt x="526495" y="622221"/>
                  <a:pt x="526495" y="622221"/>
                </a:cubicBezTo>
                <a:cubicBezTo>
                  <a:pt x="526495" y="622221"/>
                  <a:pt x="537131" y="654130"/>
                  <a:pt x="537131" y="675402"/>
                </a:cubicBezTo>
                <a:cubicBezTo>
                  <a:pt x="505222" y="728583"/>
                  <a:pt x="505222" y="728583"/>
                  <a:pt x="515858" y="728583"/>
                </a:cubicBezTo>
                <a:cubicBezTo>
                  <a:pt x="526495" y="728583"/>
                  <a:pt x="526495" y="728583"/>
                  <a:pt x="526495" y="717947"/>
                </a:cubicBezTo>
                <a:cubicBezTo>
                  <a:pt x="526495" y="717947"/>
                  <a:pt x="526495" y="696675"/>
                  <a:pt x="526495" y="686038"/>
                </a:cubicBezTo>
                <a:cubicBezTo>
                  <a:pt x="526495" y="675402"/>
                  <a:pt x="526495" y="664766"/>
                  <a:pt x="526495" y="664766"/>
                </a:cubicBezTo>
                <a:cubicBezTo>
                  <a:pt x="526495" y="664766"/>
                  <a:pt x="526495" y="664766"/>
                  <a:pt x="526495" y="664766"/>
                </a:cubicBezTo>
                <a:cubicBezTo>
                  <a:pt x="526495" y="664766"/>
                  <a:pt x="526495" y="664766"/>
                  <a:pt x="537131" y="675402"/>
                </a:cubicBezTo>
                <a:cubicBezTo>
                  <a:pt x="547767" y="675402"/>
                  <a:pt x="558403" y="675402"/>
                  <a:pt x="675402" y="686038"/>
                </a:cubicBezTo>
                <a:cubicBezTo>
                  <a:pt x="749856" y="686038"/>
                  <a:pt x="824310" y="686038"/>
                  <a:pt x="856218" y="686038"/>
                </a:cubicBezTo>
                <a:lnTo>
                  <a:pt x="898763" y="686038"/>
                </a:lnTo>
                <a:lnTo>
                  <a:pt x="909400" y="696675"/>
                </a:lnTo>
                <a:cubicBezTo>
                  <a:pt x="930672" y="717947"/>
                  <a:pt x="962581" y="739220"/>
                  <a:pt x="973217" y="739220"/>
                </a:cubicBezTo>
                <a:cubicBezTo>
                  <a:pt x="973217" y="739220"/>
                  <a:pt x="983853" y="739220"/>
                  <a:pt x="983853" y="749856"/>
                </a:cubicBezTo>
                <a:cubicBezTo>
                  <a:pt x="994490" y="760492"/>
                  <a:pt x="1005126" y="760492"/>
                  <a:pt x="1026398" y="771128"/>
                </a:cubicBezTo>
                <a:cubicBezTo>
                  <a:pt x="1058307" y="771128"/>
                  <a:pt x="1068943" y="781765"/>
                  <a:pt x="1079580" y="781765"/>
                </a:cubicBezTo>
                <a:cubicBezTo>
                  <a:pt x="1090216" y="792401"/>
                  <a:pt x="1090216" y="792401"/>
                  <a:pt x="1090216" y="803037"/>
                </a:cubicBezTo>
                <a:cubicBezTo>
                  <a:pt x="1090216" y="813673"/>
                  <a:pt x="1090216" y="834946"/>
                  <a:pt x="1090216" y="866855"/>
                </a:cubicBezTo>
                <a:cubicBezTo>
                  <a:pt x="1090216" y="898763"/>
                  <a:pt x="1090216" y="930672"/>
                  <a:pt x="1090216" y="930672"/>
                </a:cubicBezTo>
                <a:cubicBezTo>
                  <a:pt x="1090216" y="951945"/>
                  <a:pt x="1100852" y="1005126"/>
                  <a:pt x="1100852" y="1037035"/>
                </a:cubicBezTo>
                <a:cubicBezTo>
                  <a:pt x="1100852" y="1047671"/>
                  <a:pt x="1100852" y="1058307"/>
                  <a:pt x="1100852" y="1079580"/>
                </a:cubicBezTo>
                <a:cubicBezTo>
                  <a:pt x="1100852" y="1100852"/>
                  <a:pt x="1100852" y="1100852"/>
                  <a:pt x="1100852" y="1111489"/>
                </a:cubicBezTo>
                <a:cubicBezTo>
                  <a:pt x="1100852" y="1122125"/>
                  <a:pt x="1111488" y="1132761"/>
                  <a:pt x="1111488" y="1143397"/>
                </a:cubicBezTo>
                <a:cubicBezTo>
                  <a:pt x="1122125" y="1175306"/>
                  <a:pt x="1122125" y="1196578"/>
                  <a:pt x="1132761" y="1217851"/>
                </a:cubicBezTo>
                <a:cubicBezTo>
                  <a:pt x="1143397" y="1239124"/>
                  <a:pt x="1185942" y="1271032"/>
                  <a:pt x="1217851" y="1292305"/>
                </a:cubicBezTo>
                <a:cubicBezTo>
                  <a:pt x="1228487" y="1292305"/>
                  <a:pt x="1239123" y="1302941"/>
                  <a:pt x="1249760" y="1302941"/>
                </a:cubicBezTo>
                <a:cubicBezTo>
                  <a:pt x="1260396" y="1302941"/>
                  <a:pt x="1271032" y="1302941"/>
                  <a:pt x="1281668" y="1292305"/>
                </a:cubicBezTo>
                <a:cubicBezTo>
                  <a:pt x="1292305" y="1292305"/>
                  <a:pt x="1292305" y="1281669"/>
                  <a:pt x="1292305" y="1281669"/>
                </a:cubicBezTo>
                <a:cubicBezTo>
                  <a:pt x="1292305" y="1281669"/>
                  <a:pt x="1292305" y="1281669"/>
                  <a:pt x="1292305" y="1292305"/>
                </a:cubicBezTo>
                <a:cubicBezTo>
                  <a:pt x="1292305" y="1292305"/>
                  <a:pt x="1292305" y="1302941"/>
                  <a:pt x="1292305" y="1302941"/>
                </a:cubicBezTo>
                <a:cubicBezTo>
                  <a:pt x="1292305" y="1302941"/>
                  <a:pt x="1292305" y="1302941"/>
                  <a:pt x="1302941" y="1302941"/>
                </a:cubicBezTo>
                <a:cubicBezTo>
                  <a:pt x="1313577" y="1302941"/>
                  <a:pt x="1334850" y="1302941"/>
                  <a:pt x="1345486" y="1302941"/>
                </a:cubicBezTo>
                <a:cubicBezTo>
                  <a:pt x="1345486" y="1302941"/>
                  <a:pt x="1345486" y="1292305"/>
                  <a:pt x="1345486" y="1292305"/>
                </a:cubicBezTo>
                <a:cubicBezTo>
                  <a:pt x="1345486" y="1281669"/>
                  <a:pt x="1345486" y="1281669"/>
                  <a:pt x="1345486" y="1281669"/>
                </a:cubicBezTo>
                <a:cubicBezTo>
                  <a:pt x="1345486" y="1281669"/>
                  <a:pt x="1345486" y="1281669"/>
                  <a:pt x="1356122" y="1292305"/>
                </a:cubicBezTo>
                <a:cubicBezTo>
                  <a:pt x="1356122" y="1292305"/>
                  <a:pt x="1366758" y="1313577"/>
                  <a:pt x="1388031" y="1324214"/>
                </a:cubicBezTo>
                <a:cubicBezTo>
                  <a:pt x="1398667" y="1334850"/>
                  <a:pt x="1409303" y="1345486"/>
                  <a:pt x="1419940" y="1356122"/>
                </a:cubicBezTo>
                <a:cubicBezTo>
                  <a:pt x="1430576" y="1366759"/>
                  <a:pt x="1483757" y="1409304"/>
                  <a:pt x="1515666" y="1419940"/>
                </a:cubicBezTo>
                <a:cubicBezTo>
                  <a:pt x="1536938" y="1430576"/>
                  <a:pt x="1590120" y="1451849"/>
                  <a:pt x="1622028" y="1462485"/>
                </a:cubicBezTo>
                <a:cubicBezTo>
                  <a:pt x="1643301" y="1473121"/>
                  <a:pt x="1643301" y="1473121"/>
                  <a:pt x="1685846" y="1473121"/>
                </a:cubicBezTo>
                <a:cubicBezTo>
                  <a:pt x="1739027" y="1473121"/>
                  <a:pt x="1749663" y="1473121"/>
                  <a:pt x="1792208" y="1451849"/>
                </a:cubicBezTo>
                <a:cubicBezTo>
                  <a:pt x="1802845" y="1451849"/>
                  <a:pt x="1813481" y="1441212"/>
                  <a:pt x="1813481" y="1441212"/>
                </a:cubicBezTo>
                <a:cubicBezTo>
                  <a:pt x="1813481" y="1441212"/>
                  <a:pt x="1813481" y="1441212"/>
                  <a:pt x="1813481" y="1441212"/>
                </a:cubicBezTo>
                <a:cubicBezTo>
                  <a:pt x="1813481" y="1441212"/>
                  <a:pt x="1813481" y="1451849"/>
                  <a:pt x="1824117" y="1462485"/>
                </a:cubicBezTo>
                <a:cubicBezTo>
                  <a:pt x="1834754" y="1505030"/>
                  <a:pt x="1845390" y="1536939"/>
                  <a:pt x="1877299" y="1568847"/>
                </a:cubicBezTo>
                <a:cubicBezTo>
                  <a:pt x="1898571" y="1590120"/>
                  <a:pt x="1898571" y="1590120"/>
                  <a:pt x="1930480" y="1600756"/>
                </a:cubicBezTo>
                <a:cubicBezTo>
                  <a:pt x="1941116" y="1611392"/>
                  <a:pt x="1951752" y="1611392"/>
                  <a:pt x="1951752" y="1611392"/>
                </a:cubicBezTo>
                <a:cubicBezTo>
                  <a:pt x="1951752" y="1611392"/>
                  <a:pt x="1951752" y="1611392"/>
                  <a:pt x="1962388" y="1611392"/>
                </a:cubicBezTo>
                <a:cubicBezTo>
                  <a:pt x="1962388" y="1611392"/>
                  <a:pt x="1962388" y="1611392"/>
                  <a:pt x="1962388" y="1611392"/>
                </a:cubicBezTo>
                <a:cubicBezTo>
                  <a:pt x="1962388" y="1611392"/>
                  <a:pt x="1962388" y="1611392"/>
                  <a:pt x="1973025" y="1611392"/>
                </a:cubicBezTo>
                <a:cubicBezTo>
                  <a:pt x="1973025" y="1611392"/>
                  <a:pt x="1983661" y="1622029"/>
                  <a:pt x="1983661" y="1622029"/>
                </a:cubicBezTo>
                <a:cubicBezTo>
                  <a:pt x="1983661" y="1622029"/>
                  <a:pt x="1973025" y="1643301"/>
                  <a:pt x="1962388" y="1664574"/>
                </a:cubicBezTo>
                <a:lnTo>
                  <a:pt x="1941116" y="1696482"/>
                </a:lnTo>
                <a:lnTo>
                  <a:pt x="1941116" y="1717755"/>
                </a:lnTo>
                <a:cubicBezTo>
                  <a:pt x="1941116" y="1739027"/>
                  <a:pt x="1941116" y="1739027"/>
                  <a:pt x="1941116" y="1749664"/>
                </a:cubicBezTo>
                <a:cubicBezTo>
                  <a:pt x="1951752" y="1760300"/>
                  <a:pt x="1951752" y="1781572"/>
                  <a:pt x="1941116" y="1792209"/>
                </a:cubicBezTo>
                <a:cubicBezTo>
                  <a:pt x="1930480" y="1802845"/>
                  <a:pt x="1834754" y="1866663"/>
                  <a:pt x="1792208" y="1887935"/>
                </a:cubicBezTo>
                <a:cubicBezTo>
                  <a:pt x="1770936" y="1898571"/>
                  <a:pt x="1760300" y="1909208"/>
                  <a:pt x="1749663" y="1930480"/>
                </a:cubicBezTo>
                <a:cubicBezTo>
                  <a:pt x="1739027" y="1941116"/>
                  <a:pt x="1739027" y="1951752"/>
                  <a:pt x="1749663" y="1973025"/>
                </a:cubicBezTo>
                <a:cubicBezTo>
                  <a:pt x="1749663" y="1983661"/>
                  <a:pt x="1760300" y="1983661"/>
                  <a:pt x="1760300" y="1994297"/>
                </a:cubicBezTo>
                <a:cubicBezTo>
                  <a:pt x="1760300" y="1994297"/>
                  <a:pt x="1760300" y="2004934"/>
                  <a:pt x="1749663" y="2015570"/>
                </a:cubicBezTo>
                <a:cubicBezTo>
                  <a:pt x="1760300" y="2004934"/>
                  <a:pt x="1760300" y="2004934"/>
                  <a:pt x="1760300" y="2026206"/>
                </a:cubicBezTo>
                <a:cubicBezTo>
                  <a:pt x="1760300" y="2036842"/>
                  <a:pt x="1760300" y="2047479"/>
                  <a:pt x="1770936" y="2068751"/>
                </a:cubicBezTo>
                <a:cubicBezTo>
                  <a:pt x="1781572" y="2090024"/>
                  <a:pt x="1781572" y="2090024"/>
                  <a:pt x="1781572" y="2100660"/>
                </a:cubicBezTo>
                <a:cubicBezTo>
                  <a:pt x="1781572" y="2100660"/>
                  <a:pt x="1770936" y="2121933"/>
                  <a:pt x="1770936" y="2143205"/>
                </a:cubicBezTo>
                <a:cubicBezTo>
                  <a:pt x="1749663" y="2196386"/>
                  <a:pt x="1739027" y="2238931"/>
                  <a:pt x="1749663" y="2249568"/>
                </a:cubicBezTo>
                <a:cubicBezTo>
                  <a:pt x="1749663" y="2249568"/>
                  <a:pt x="1749663" y="2260204"/>
                  <a:pt x="1749663" y="2260204"/>
                </a:cubicBezTo>
                <a:cubicBezTo>
                  <a:pt x="1749663" y="2260204"/>
                  <a:pt x="1728391" y="2281476"/>
                  <a:pt x="1717755" y="2281476"/>
                </a:cubicBezTo>
                <a:cubicBezTo>
                  <a:pt x="1696482" y="2302749"/>
                  <a:pt x="1685846" y="2324021"/>
                  <a:pt x="1675210" y="2366566"/>
                </a:cubicBezTo>
                <a:cubicBezTo>
                  <a:pt x="1675210" y="2377203"/>
                  <a:pt x="1664574" y="2398475"/>
                  <a:pt x="1664574" y="2430384"/>
                </a:cubicBezTo>
                <a:cubicBezTo>
                  <a:pt x="1653937" y="2494201"/>
                  <a:pt x="1653937" y="2494201"/>
                  <a:pt x="1653937" y="2536746"/>
                </a:cubicBezTo>
                <a:cubicBezTo>
                  <a:pt x="1653937" y="2600564"/>
                  <a:pt x="1653937" y="2621836"/>
                  <a:pt x="1664574" y="2621836"/>
                </a:cubicBezTo>
                <a:cubicBezTo>
                  <a:pt x="1664574" y="2621836"/>
                  <a:pt x="1675210" y="2621836"/>
                  <a:pt x="1675210" y="2621836"/>
                </a:cubicBezTo>
                <a:cubicBezTo>
                  <a:pt x="1675210" y="2621836"/>
                  <a:pt x="1685846" y="2611200"/>
                  <a:pt x="1685846" y="2611200"/>
                </a:cubicBezTo>
                <a:cubicBezTo>
                  <a:pt x="1685846" y="2611200"/>
                  <a:pt x="1696482" y="2600564"/>
                  <a:pt x="1696482" y="2600564"/>
                </a:cubicBezTo>
                <a:cubicBezTo>
                  <a:pt x="1696482" y="2600564"/>
                  <a:pt x="1696482" y="2600564"/>
                  <a:pt x="1696482" y="2611200"/>
                </a:cubicBezTo>
                <a:cubicBezTo>
                  <a:pt x="1696482" y="2632473"/>
                  <a:pt x="1696482" y="2653745"/>
                  <a:pt x="1696482" y="2664382"/>
                </a:cubicBezTo>
                <a:cubicBezTo>
                  <a:pt x="1696482" y="2675018"/>
                  <a:pt x="1696482" y="2675018"/>
                  <a:pt x="1696482" y="2696290"/>
                </a:cubicBezTo>
                <a:cubicBezTo>
                  <a:pt x="1696482" y="2706927"/>
                  <a:pt x="1696482" y="2728199"/>
                  <a:pt x="1685846" y="2728199"/>
                </a:cubicBezTo>
                <a:cubicBezTo>
                  <a:pt x="1685846" y="2749472"/>
                  <a:pt x="1675210" y="2770744"/>
                  <a:pt x="1664574" y="2834561"/>
                </a:cubicBezTo>
                <a:cubicBezTo>
                  <a:pt x="1653937" y="2866470"/>
                  <a:pt x="1643301" y="2898379"/>
                  <a:pt x="1643301" y="2919652"/>
                </a:cubicBezTo>
                <a:cubicBezTo>
                  <a:pt x="1643301" y="2940924"/>
                  <a:pt x="1632665" y="2962197"/>
                  <a:pt x="1632665" y="2972833"/>
                </a:cubicBezTo>
                <a:cubicBezTo>
                  <a:pt x="1632665" y="2983469"/>
                  <a:pt x="1632665" y="3004742"/>
                  <a:pt x="1632665" y="3015378"/>
                </a:cubicBezTo>
                <a:cubicBezTo>
                  <a:pt x="1632665" y="3036650"/>
                  <a:pt x="1632665" y="3036650"/>
                  <a:pt x="1632665" y="3047287"/>
                </a:cubicBezTo>
                <a:cubicBezTo>
                  <a:pt x="1643301" y="3057923"/>
                  <a:pt x="1643301" y="3057923"/>
                  <a:pt x="1632665" y="3068559"/>
                </a:cubicBezTo>
                <a:cubicBezTo>
                  <a:pt x="1622028" y="3079195"/>
                  <a:pt x="1622028" y="3100468"/>
                  <a:pt x="1622028" y="3121740"/>
                </a:cubicBezTo>
                <a:cubicBezTo>
                  <a:pt x="1622028" y="3143013"/>
                  <a:pt x="1611392" y="3153649"/>
                  <a:pt x="1600756" y="3164285"/>
                </a:cubicBezTo>
                <a:cubicBezTo>
                  <a:pt x="1590120" y="3174922"/>
                  <a:pt x="1579483" y="3185558"/>
                  <a:pt x="1579483" y="3206830"/>
                </a:cubicBezTo>
                <a:cubicBezTo>
                  <a:pt x="1579483" y="3217467"/>
                  <a:pt x="1579483" y="3217467"/>
                  <a:pt x="1568847" y="3228103"/>
                </a:cubicBezTo>
                <a:cubicBezTo>
                  <a:pt x="1536938" y="3249375"/>
                  <a:pt x="1515666" y="3260012"/>
                  <a:pt x="1483757" y="3260012"/>
                </a:cubicBezTo>
                <a:cubicBezTo>
                  <a:pt x="1473121" y="3260012"/>
                  <a:pt x="1462485" y="3260012"/>
                  <a:pt x="1462485" y="3260012"/>
                </a:cubicBezTo>
                <a:cubicBezTo>
                  <a:pt x="1441212" y="3260012"/>
                  <a:pt x="1430576" y="3260012"/>
                  <a:pt x="1409303" y="3260012"/>
                </a:cubicBezTo>
                <a:cubicBezTo>
                  <a:pt x="1398667" y="3260012"/>
                  <a:pt x="1377395" y="3260012"/>
                  <a:pt x="1356122" y="3260012"/>
                </a:cubicBezTo>
                <a:cubicBezTo>
                  <a:pt x="1334850" y="3260012"/>
                  <a:pt x="1313577" y="3260012"/>
                  <a:pt x="1302941" y="3260012"/>
                </a:cubicBezTo>
                <a:cubicBezTo>
                  <a:pt x="1271032" y="3270648"/>
                  <a:pt x="1249760" y="3291920"/>
                  <a:pt x="1239123" y="3313193"/>
                </a:cubicBezTo>
                <a:cubicBezTo>
                  <a:pt x="1239123" y="3313193"/>
                  <a:pt x="1239123" y="3323829"/>
                  <a:pt x="1239123" y="3323829"/>
                </a:cubicBezTo>
                <a:cubicBezTo>
                  <a:pt x="1239123" y="3323829"/>
                  <a:pt x="1239123" y="3345102"/>
                  <a:pt x="1249760" y="3355738"/>
                </a:cubicBezTo>
                <a:cubicBezTo>
                  <a:pt x="1260396" y="3366374"/>
                  <a:pt x="1271032" y="3387647"/>
                  <a:pt x="1281668" y="3398283"/>
                </a:cubicBezTo>
                <a:cubicBezTo>
                  <a:pt x="1281668" y="3398283"/>
                  <a:pt x="1292305" y="3408919"/>
                  <a:pt x="1302941" y="3408919"/>
                </a:cubicBezTo>
                <a:cubicBezTo>
                  <a:pt x="1334850" y="3440828"/>
                  <a:pt x="1377395" y="3462101"/>
                  <a:pt x="1419940" y="3472737"/>
                </a:cubicBezTo>
                <a:cubicBezTo>
                  <a:pt x="1441212" y="3483373"/>
                  <a:pt x="1462485" y="3483373"/>
                  <a:pt x="1473121" y="3483373"/>
                </a:cubicBezTo>
                <a:cubicBezTo>
                  <a:pt x="1473121" y="3483373"/>
                  <a:pt x="1483757" y="3483373"/>
                  <a:pt x="1483757" y="3494009"/>
                </a:cubicBezTo>
                <a:cubicBezTo>
                  <a:pt x="1494393" y="3504645"/>
                  <a:pt x="1515666" y="3515282"/>
                  <a:pt x="1547575" y="3536554"/>
                </a:cubicBezTo>
                <a:cubicBezTo>
                  <a:pt x="1600756" y="3557827"/>
                  <a:pt x="1664574" y="3579099"/>
                  <a:pt x="1696482" y="3579099"/>
                </a:cubicBezTo>
                <a:cubicBezTo>
                  <a:pt x="1696482" y="3579099"/>
                  <a:pt x="1707118" y="3579099"/>
                  <a:pt x="1707118" y="3579099"/>
                </a:cubicBezTo>
                <a:cubicBezTo>
                  <a:pt x="1717755" y="3579099"/>
                  <a:pt x="1749663" y="3557827"/>
                  <a:pt x="1760300" y="3547190"/>
                </a:cubicBezTo>
                <a:cubicBezTo>
                  <a:pt x="1770936" y="3536554"/>
                  <a:pt x="1792208" y="3504645"/>
                  <a:pt x="1802845" y="3462101"/>
                </a:cubicBezTo>
                <a:cubicBezTo>
                  <a:pt x="1813481" y="3440828"/>
                  <a:pt x="1813481" y="3377010"/>
                  <a:pt x="1802845" y="3355738"/>
                </a:cubicBezTo>
                <a:cubicBezTo>
                  <a:pt x="1792208" y="3302557"/>
                  <a:pt x="1802845" y="3260012"/>
                  <a:pt x="1824117" y="3206830"/>
                </a:cubicBezTo>
                <a:cubicBezTo>
                  <a:pt x="1845390" y="3153649"/>
                  <a:pt x="1845390" y="3153649"/>
                  <a:pt x="1845390" y="3143013"/>
                </a:cubicBezTo>
                <a:cubicBezTo>
                  <a:pt x="1845390" y="3132377"/>
                  <a:pt x="1845390" y="3132377"/>
                  <a:pt x="1834754" y="3132377"/>
                </a:cubicBezTo>
                <a:cubicBezTo>
                  <a:pt x="1834754" y="3132377"/>
                  <a:pt x="1834754" y="3132377"/>
                  <a:pt x="1834754" y="3121740"/>
                </a:cubicBezTo>
                <a:cubicBezTo>
                  <a:pt x="1834754" y="3121740"/>
                  <a:pt x="1845390" y="3111104"/>
                  <a:pt x="1856026" y="3100468"/>
                </a:cubicBezTo>
                <a:cubicBezTo>
                  <a:pt x="1877299" y="3079195"/>
                  <a:pt x="1877299" y="3068559"/>
                  <a:pt x="1898571" y="3026014"/>
                </a:cubicBezTo>
                <a:cubicBezTo>
                  <a:pt x="1909207" y="2994105"/>
                  <a:pt x="1919844" y="2951560"/>
                  <a:pt x="1919844" y="2940924"/>
                </a:cubicBezTo>
                <a:cubicBezTo>
                  <a:pt x="1919844" y="2940924"/>
                  <a:pt x="1919844" y="2930288"/>
                  <a:pt x="1919844" y="2930288"/>
                </a:cubicBezTo>
                <a:lnTo>
                  <a:pt x="1919844" y="2919652"/>
                </a:lnTo>
                <a:lnTo>
                  <a:pt x="1930480" y="2930288"/>
                </a:lnTo>
                <a:cubicBezTo>
                  <a:pt x="1930480" y="2930288"/>
                  <a:pt x="1941116" y="2940924"/>
                  <a:pt x="1951752" y="2940924"/>
                </a:cubicBezTo>
                <a:cubicBezTo>
                  <a:pt x="1951752" y="2940924"/>
                  <a:pt x="1962388" y="2940924"/>
                  <a:pt x="1962388" y="2940924"/>
                </a:cubicBezTo>
                <a:cubicBezTo>
                  <a:pt x="1962388" y="2940924"/>
                  <a:pt x="1973025" y="2940924"/>
                  <a:pt x="1973025" y="2940924"/>
                </a:cubicBezTo>
                <a:lnTo>
                  <a:pt x="1983661" y="2940924"/>
                </a:lnTo>
                <a:lnTo>
                  <a:pt x="1994297" y="2951560"/>
                </a:lnTo>
                <a:cubicBezTo>
                  <a:pt x="2015570" y="2962197"/>
                  <a:pt x="2026206" y="2972833"/>
                  <a:pt x="2036842" y="2972833"/>
                </a:cubicBezTo>
                <a:lnTo>
                  <a:pt x="2047479" y="2972833"/>
                </a:lnTo>
                <a:lnTo>
                  <a:pt x="2058115" y="2994105"/>
                </a:lnTo>
                <a:cubicBezTo>
                  <a:pt x="2079387" y="3015378"/>
                  <a:pt x="2100660" y="3057923"/>
                  <a:pt x="2121932" y="3079195"/>
                </a:cubicBezTo>
                <a:cubicBezTo>
                  <a:pt x="2153841" y="3111104"/>
                  <a:pt x="2217659" y="3164285"/>
                  <a:pt x="2238931" y="3185558"/>
                </a:cubicBezTo>
                <a:cubicBezTo>
                  <a:pt x="2281476" y="3217467"/>
                  <a:pt x="2324021" y="3228103"/>
                  <a:pt x="2355930" y="3228103"/>
                </a:cubicBezTo>
                <a:cubicBezTo>
                  <a:pt x="2366566" y="3228103"/>
                  <a:pt x="2366566" y="3228103"/>
                  <a:pt x="2366566" y="3238739"/>
                </a:cubicBezTo>
                <a:cubicBezTo>
                  <a:pt x="2377202" y="3249375"/>
                  <a:pt x="2387839" y="3260012"/>
                  <a:pt x="2409111" y="3281284"/>
                </a:cubicBezTo>
                <a:cubicBezTo>
                  <a:pt x="2419748" y="3291920"/>
                  <a:pt x="2419748" y="3291920"/>
                  <a:pt x="2430384" y="3302557"/>
                </a:cubicBezTo>
                <a:cubicBezTo>
                  <a:pt x="2430384" y="3313193"/>
                  <a:pt x="2441020" y="3323829"/>
                  <a:pt x="2451656" y="3323829"/>
                </a:cubicBezTo>
                <a:cubicBezTo>
                  <a:pt x="2462292" y="3334465"/>
                  <a:pt x="2472929" y="3345102"/>
                  <a:pt x="2472929" y="3355738"/>
                </a:cubicBezTo>
                <a:cubicBezTo>
                  <a:pt x="2472929" y="3355738"/>
                  <a:pt x="2472929" y="3366374"/>
                  <a:pt x="2472929" y="3377010"/>
                </a:cubicBezTo>
                <a:cubicBezTo>
                  <a:pt x="2451656" y="3440828"/>
                  <a:pt x="2419748" y="3494009"/>
                  <a:pt x="2377202" y="3515282"/>
                </a:cubicBezTo>
                <a:cubicBezTo>
                  <a:pt x="2377202" y="3515282"/>
                  <a:pt x="2355930" y="3525918"/>
                  <a:pt x="2345294" y="3525918"/>
                </a:cubicBezTo>
                <a:cubicBezTo>
                  <a:pt x="2270840" y="3557827"/>
                  <a:pt x="2238931" y="3579099"/>
                  <a:pt x="2238931" y="3621644"/>
                </a:cubicBezTo>
                <a:cubicBezTo>
                  <a:pt x="2238931" y="3642917"/>
                  <a:pt x="2249567" y="3653553"/>
                  <a:pt x="2260204" y="3674826"/>
                </a:cubicBezTo>
                <a:cubicBezTo>
                  <a:pt x="2270840" y="3685462"/>
                  <a:pt x="2270840" y="3685462"/>
                  <a:pt x="2270840" y="3685462"/>
                </a:cubicBezTo>
                <a:cubicBezTo>
                  <a:pt x="2270840" y="3685462"/>
                  <a:pt x="2281476" y="3685462"/>
                  <a:pt x="2281476" y="3696098"/>
                </a:cubicBezTo>
                <a:cubicBezTo>
                  <a:pt x="2292112" y="3696098"/>
                  <a:pt x="2302749" y="3706734"/>
                  <a:pt x="2313385" y="3706734"/>
                </a:cubicBezTo>
                <a:cubicBezTo>
                  <a:pt x="2334657" y="3706734"/>
                  <a:pt x="2334657" y="3717370"/>
                  <a:pt x="2377202" y="3717370"/>
                </a:cubicBezTo>
                <a:cubicBezTo>
                  <a:pt x="2377202" y="3717370"/>
                  <a:pt x="2387839" y="3717370"/>
                  <a:pt x="2387839" y="3717370"/>
                </a:cubicBezTo>
                <a:cubicBezTo>
                  <a:pt x="2419748" y="3717370"/>
                  <a:pt x="2430384" y="3717370"/>
                  <a:pt x="2441020" y="3717370"/>
                </a:cubicBezTo>
                <a:cubicBezTo>
                  <a:pt x="2462292" y="3706734"/>
                  <a:pt x="2472929" y="3706734"/>
                  <a:pt x="2472929" y="3706734"/>
                </a:cubicBezTo>
                <a:cubicBezTo>
                  <a:pt x="2472929" y="3706734"/>
                  <a:pt x="2483565" y="3696098"/>
                  <a:pt x="2494201" y="3696098"/>
                </a:cubicBezTo>
                <a:cubicBezTo>
                  <a:pt x="2504837" y="3696098"/>
                  <a:pt x="2526110" y="3674826"/>
                  <a:pt x="2547382" y="3674826"/>
                </a:cubicBezTo>
                <a:cubicBezTo>
                  <a:pt x="2579291" y="3653553"/>
                  <a:pt x="2600564" y="3642917"/>
                  <a:pt x="2611200" y="3621644"/>
                </a:cubicBezTo>
                <a:cubicBezTo>
                  <a:pt x="2621836" y="3600372"/>
                  <a:pt x="2643109" y="3579099"/>
                  <a:pt x="2653745" y="3579099"/>
                </a:cubicBezTo>
                <a:cubicBezTo>
                  <a:pt x="2664381" y="3579099"/>
                  <a:pt x="2675018" y="3568463"/>
                  <a:pt x="2685654" y="3568463"/>
                </a:cubicBezTo>
                <a:cubicBezTo>
                  <a:pt x="2706926" y="3568463"/>
                  <a:pt x="2717562" y="3557827"/>
                  <a:pt x="2760107" y="3525918"/>
                </a:cubicBezTo>
                <a:cubicBezTo>
                  <a:pt x="2781380" y="3504645"/>
                  <a:pt x="2834561" y="3462101"/>
                  <a:pt x="2845198" y="3440828"/>
                </a:cubicBezTo>
                <a:cubicBezTo>
                  <a:pt x="2855834" y="3430192"/>
                  <a:pt x="2866470" y="3419555"/>
                  <a:pt x="2866470" y="3408919"/>
                </a:cubicBezTo>
                <a:cubicBezTo>
                  <a:pt x="2866470" y="3398283"/>
                  <a:pt x="2866470" y="3398283"/>
                  <a:pt x="2834561" y="3366374"/>
                </a:cubicBezTo>
                <a:cubicBezTo>
                  <a:pt x="2813289" y="3345102"/>
                  <a:pt x="2792016" y="3323829"/>
                  <a:pt x="2781380" y="3313193"/>
                </a:cubicBezTo>
                <a:cubicBezTo>
                  <a:pt x="2749471" y="3270648"/>
                  <a:pt x="2749471" y="3270648"/>
                  <a:pt x="2728199" y="3260012"/>
                </a:cubicBezTo>
                <a:cubicBezTo>
                  <a:pt x="2717562" y="3260012"/>
                  <a:pt x="2706926" y="3249375"/>
                  <a:pt x="2696290" y="3249375"/>
                </a:cubicBezTo>
                <a:cubicBezTo>
                  <a:pt x="2685654" y="3238739"/>
                  <a:pt x="2675018" y="3238739"/>
                  <a:pt x="2653745" y="3217467"/>
                </a:cubicBezTo>
                <a:cubicBezTo>
                  <a:pt x="2643109" y="3206830"/>
                  <a:pt x="2632473" y="3196194"/>
                  <a:pt x="2632473" y="3196194"/>
                </a:cubicBezTo>
                <a:cubicBezTo>
                  <a:pt x="2621836" y="3196194"/>
                  <a:pt x="2589927" y="3164285"/>
                  <a:pt x="2579291" y="3143013"/>
                </a:cubicBezTo>
                <a:cubicBezTo>
                  <a:pt x="2568655" y="3132377"/>
                  <a:pt x="2558019" y="3121740"/>
                  <a:pt x="2547382" y="3111104"/>
                </a:cubicBezTo>
                <a:cubicBezTo>
                  <a:pt x="2536746" y="3089832"/>
                  <a:pt x="2526110" y="3089832"/>
                  <a:pt x="2526110" y="3079195"/>
                </a:cubicBezTo>
                <a:cubicBezTo>
                  <a:pt x="2526110" y="3068559"/>
                  <a:pt x="2526110" y="3057923"/>
                  <a:pt x="2515474" y="3057923"/>
                </a:cubicBezTo>
                <a:cubicBezTo>
                  <a:pt x="2515474" y="3057923"/>
                  <a:pt x="2504837" y="3057923"/>
                  <a:pt x="2504837" y="3068559"/>
                </a:cubicBezTo>
                <a:cubicBezTo>
                  <a:pt x="2504837" y="3068559"/>
                  <a:pt x="2494201" y="3079195"/>
                  <a:pt x="2494201" y="3079195"/>
                </a:cubicBezTo>
                <a:cubicBezTo>
                  <a:pt x="2494201" y="3079195"/>
                  <a:pt x="2494201" y="3079195"/>
                  <a:pt x="2494201" y="3079195"/>
                </a:cubicBezTo>
                <a:cubicBezTo>
                  <a:pt x="2494201" y="3068559"/>
                  <a:pt x="2494201" y="3047287"/>
                  <a:pt x="2494201" y="3036650"/>
                </a:cubicBezTo>
                <a:cubicBezTo>
                  <a:pt x="2494201" y="3015378"/>
                  <a:pt x="2441020" y="2972833"/>
                  <a:pt x="2409111" y="2962197"/>
                </a:cubicBezTo>
                <a:cubicBezTo>
                  <a:pt x="2387839" y="2951560"/>
                  <a:pt x="2377202" y="2951560"/>
                  <a:pt x="2366566" y="2930288"/>
                </a:cubicBezTo>
                <a:cubicBezTo>
                  <a:pt x="2355930" y="2909015"/>
                  <a:pt x="2334657" y="2898379"/>
                  <a:pt x="2313385" y="2877107"/>
                </a:cubicBezTo>
                <a:cubicBezTo>
                  <a:pt x="2302749" y="2866470"/>
                  <a:pt x="2292112" y="2855834"/>
                  <a:pt x="2281476" y="2845198"/>
                </a:cubicBezTo>
                <a:cubicBezTo>
                  <a:pt x="2270840" y="2834561"/>
                  <a:pt x="2249567" y="2792016"/>
                  <a:pt x="2249567" y="2781380"/>
                </a:cubicBezTo>
                <a:cubicBezTo>
                  <a:pt x="2249567" y="2781380"/>
                  <a:pt x="2249567" y="2770744"/>
                  <a:pt x="2238931" y="2770744"/>
                </a:cubicBezTo>
                <a:cubicBezTo>
                  <a:pt x="2238931" y="2770744"/>
                  <a:pt x="2228295" y="2760108"/>
                  <a:pt x="2228295" y="2760108"/>
                </a:cubicBezTo>
                <a:cubicBezTo>
                  <a:pt x="2228295" y="2749472"/>
                  <a:pt x="2217659" y="2749472"/>
                  <a:pt x="2217659" y="2738835"/>
                </a:cubicBezTo>
                <a:cubicBezTo>
                  <a:pt x="2207022" y="2738835"/>
                  <a:pt x="2207022" y="2728199"/>
                  <a:pt x="2196386" y="2728199"/>
                </a:cubicBezTo>
                <a:cubicBezTo>
                  <a:pt x="2196386" y="2728199"/>
                  <a:pt x="2196386" y="2728199"/>
                  <a:pt x="2196386" y="2728199"/>
                </a:cubicBezTo>
                <a:lnTo>
                  <a:pt x="2185750" y="2728199"/>
                </a:lnTo>
                <a:lnTo>
                  <a:pt x="2164477" y="2706927"/>
                </a:lnTo>
                <a:cubicBezTo>
                  <a:pt x="2153841" y="2696290"/>
                  <a:pt x="2143205" y="2685654"/>
                  <a:pt x="2143205" y="2685654"/>
                </a:cubicBezTo>
                <a:cubicBezTo>
                  <a:pt x="2143205" y="2685654"/>
                  <a:pt x="2132569" y="2685654"/>
                  <a:pt x="2132569" y="2696290"/>
                </a:cubicBezTo>
                <a:lnTo>
                  <a:pt x="2121932" y="2706927"/>
                </a:lnTo>
                <a:lnTo>
                  <a:pt x="2111296" y="2706927"/>
                </a:lnTo>
                <a:cubicBezTo>
                  <a:pt x="2100660" y="2696290"/>
                  <a:pt x="2068751" y="2675018"/>
                  <a:pt x="2068751" y="2664382"/>
                </a:cubicBezTo>
                <a:cubicBezTo>
                  <a:pt x="2068751" y="2664382"/>
                  <a:pt x="2068751" y="2653745"/>
                  <a:pt x="2068751" y="2653745"/>
                </a:cubicBezTo>
                <a:cubicBezTo>
                  <a:pt x="2068751" y="2643109"/>
                  <a:pt x="2079387" y="2643109"/>
                  <a:pt x="2090024" y="2632473"/>
                </a:cubicBezTo>
                <a:cubicBezTo>
                  <a:pt x="2111296" y="2621836"/>
                  <a:pt x="2121932" y="2621836"/>
                  <a:pt x="2121932" y="2611200"/>
                </a:cubicBezTo>
                <a:cubicBezTo>
                  <a:pt x="2143205" y="2579291"/>
                  <a:pt x="2153841" y="2547383"/>
                  <a:pt x="2153841" y="2547383"/>
                </a:cubicBezTo>
                <a:cubicBezTo>
                  <a:pt x="2153841" y="2547383"/>
                  <a:pt x="2153841" y="2536746"/>
                  <a:pt x="2164477" y="2526110"/>
                </a:cubicBezTo>
                <a:cubicBezTo>
                  <a:pt x="2175114" y="2515474"/>
                  <a:pt x="2185750" y="2494201"/>
                  <a:pt x="2185750" y="2483565"/>
                </a:cubicBezTo>
                <a:cubicBezTo>
                  <a:pt x="2196386" y="2462293"/>
                  <a:pt x="2196386" y="2451657"/>
                  <a:pt x="2207022" y="2441020"/>
                </a:cubicBezTo>
                <a:cubicBezTo>
                  <a:pt x="2217659" y="2409111"/>
                  <a:pt x="2217659" y="2409111"/>
                  <a:pt x="2249567" y="2366566"/>
                </a:cubicBezTo>
                <a:cubicBezTo>
                  <a:pt x="2270840" y="2345294"/>
                  <a:pt x="2302749" y="2324021"/>
                  <a:pt x="2313385" y="2302749"/>
                </a:cubicBezTo>
                <a:cubicBezTo>
                  <a:pt x="2345294" y="2270840"/>
                  <a:pt x="2398475" y="2228295"/>
                  <a:pt x="2409111" y="2217659"/>
                </a:cubicBezTo>
                <a:cubicBezTo>
                  <a:pt x="2419748" y="2207023"/>
                  <a:pt x="2419748" y="2207023"/>
                  <a:pt x="2419748" y="2196386"/>
                </a:cubicBezTo>
                <a:cubicBezTo>
                  <a:pt x="2419748" y="2196386"/>
                  <a:pt x="2419748" y="2185750"/>
                  <a:pt x="2430384" y="2175114"/>
                </a:cubicBezTo>
                <a:cubicBezTo>
                  <a:pt x="2451656" y="2143205"/>
                  <a:pt x="2483565" y="2090024"/>
                  <a:pt x="2504837" y="2068751"/>
                </a:cubicBezTo>
                <a:cubicBezTo>
                  <a:pt x="2515474" y="2047479"/>
                  <a:pt x="2536746" y="2015570"/>
                  <a:pt x="2558019" y="1983661"/>
                </a:cubicBezTo>
                <a:cubicBezTo>
                  <a:pt x="2568655" y="1962389"/>
                  <a:pt x="2600564" y="1909208"/>
                  <a:pt x="2600564" y="1909208"/>
                </a:cubicBezTo>
                <a:cubicBezTo>
                  <a:pt x="2600564" y="1909208"/>
                  <a:pt x="2600564" y="1909208"/>
                  <a:pt x="2600564" y="1909208"/>
                </a:cubicBezTo>
                <a:cubicBezTo>
                  <a:pt x="2600564" y="1909208"/>
                  <a:pt x="2600564" y="1909208"/>
                  <a:pt x="2600564" y="1909208"/>
                </a:cubicBezTo>
                <a:cubicBezTo>
                  <a:pt x="2600564" y="1909208"/>
                  <a:pt x="2600564" y="1919844"/>
                  <a:pt x="2611200" y="1919844"/>
                </a:cubicBezTo>
                <a:cubicBezTo>
                  <a:pt x="2611200" y="1919844"/>
                  <a:pt x="2621836" y="1919844"/>
                  <a:pt x="2621836" y="1919844"/>
                </a:cubicBezTo>
                <a:cubicBezTo>
                  <a:pt x="2632473" y="1919844"/>
                  <a:pt x="2632473" y="1919844"/>
                  <a:pt x="2632473" y="1919844"/>
                </a:cubicBezTo>
                <a:cubicBezTo>
                  <a:pt x="2632473" y="1919844"/>
                  <a:pt x="2632473" y="1887935"/>
                  <a:pt x="2632473" y="1856026"/>
                </a:cubicBezTo>
                <a:cubicBezTo>
                  <a:pt x="2632473" y="1824117"/>
                  <a:pt x="2632473" y="1813481"/>
                  <a:pt x="2632473" y="1813481"/>
                </a:cubicBezTo>
                <a:lnTo>
                  <a:pt x="2632473" y="1813481"/>
                </a:lnTo>
                <a:cubicBezTo>
                  <a:pt x="2632473" y="1813481"/>
                  <a:pt x="2632473" y="1813481"/>
                  <a:pt x="2643109" y="1813481"/>
                </a:cubicBezTo>
                <a:cubicBezTo>
                  <a:pt x="2664381" y="1824117"/>
                  <a:pt x="2696290" y="1824117"/>
                  <a:pt x="2728199" y="1824117"/>
                </a:cubicBezTo>
                <a:cubicBezTo>
                  <a:pt x="2738835" y="1824117"/>
                  <a:pt x="2749471" y="1824117"/>
                  <a:pt x="2749471" y="1824117"/>
                </a:cubicBezTo>
                <a:cubicBezTo>
                  <a:pt x="2749471" y="1824117"/>
                  <a:pt x="2760107" y="1824117"/>
                  <a:pt x="2770744" y="1824117"/>
                </a:cubicBezTo>
                <a:cubicBezTo>
                  <a:pt x="2781380" y="1824117"/>
                  <a:pt x="2792016" y="1813481"/>
                  <a:pt x="2792016" y="1802845"/>
                </a:cubicBezTo>
                <a:cubicBezTo>
                  <a:pt x="2802652" y="1781572"/>
                  <a:pt x="2802652" y="1675210"/>
                  <a:pt x="2802652" y="1611392"/>
                </a:cubicBezTo>
                <a:cubicBezTo>
                  <a:pt x="2802652" y="1558211"/>
                  <a:pt x="2802652" y="1526302"/>
                  <a:pt x="2781380" y="1473121"/>
                </a:cubicBezTo>
                <a:lnTo>
                  <a:pt x="2770744" y="1451849"/>
                </a:lnTo>
                <a:lnTo>
                  <a:pt x="2770744" y="1430576"/>
                </a:lnTo>
                <a:cubicBezTo>
                  <a:pt x="2770744" y="1419940"/>
                  <a:pt x="2781380" y="1409304"/>
                  <a:pt x="2781380" y="1398667"/>
                </a:cubicBezTo>
                <a:cubicBezTo>
                  <a:pt x="2781380" y="1366759"/>
                  <a:pt x="2770744" y="1334850"/>
                  <a:pt x="2749471" y="1302941"/>
                </a:cubicBezTo>
                <a:cubicBezTo>
                  <a:pt x="2738835" y="1281669"/>
                  <a:pt x="2728199" y="1281669"/>
                  <a:pt x="2706926" y="1271032"/>
                </a:cubicBezTo>
                <a:cubicBezTo>
                  <a:pt x="2717562" y="1207215"/>
                  <a:pt x="2717562" y="1207215"/>
                  <a:pt x="2717562" y="1196578"/>
                </a:cubicBezTo>
                <a:cubicBezTo>
                  <a:pt x="2717562" y="1196578"/>
                  <a:pt x="2717562" y="1175306"/>
                  <a:pt x="2706926" y="1154034"/>
                </a:cubicBezTo>
                <a:cubicBezTo>
                  <a:pt x="2706926" y="1132761"/>
                  <a:pt x="2696290" y="1111489"/>
                  <a:pt x="2696290" y="1100852"/>
                </a:cubicBezTo>
                <a:cubicBezTo>
                  <a:pt x="2696290" y="1090216"/>
                  <a:pt x="2685654" y="1068943"/>
                  <a:pt x="2685654" y="1058307"/>
                </a:cubicBezTo>
                <a:cubicBezTo>
                  <a:pt x="2685654" y="1037035"/>
                  <a:pt x="2675018" y="1026398"/>
                  <a:pt x="2675018" y="1015762"/>
                </a:cubicBezTo>
                <a:cubicBezTo>
                  <a:pt x="2675018" y="1005126"/>
                  <a:pt x="2675018" y="994490"/>
                  <a:pt x="2664381" y="983853"/>
                </a:cubicBezTo>
                <a:cubicBezTo>
                  <a:pt x="2653745" y="930672"/>
                  <a:pt x="2621836" y="813673"/>
                  <a:pt x="2600564" y="760492"/>
                </a:cubicBezTo>
                <a:cubicBezTo>
                  <a:pt x="2600564" y="760492"/>
                  <a:pt x="2589927" y="739220"/>
                  <a:pt x="2589927" y="728583"/>
                </a:cubicBezTo>
                <a:cubicBezTo>
                  <a:pt x="2589927" y="717947"/>
                  <a:pt x="2579291" y="707311"/>
                  <a:pt x="2579291" y="696675"/>
                </a:cubicBezTo>
                <a:cubicBezTo>
                  <a:pt x="2579291" y="686038"/>
                  <a:pt x="2568655" y="686038"/>
                  <a:pt x="2568655" y="686038"/>
                </a:cubicBezTo>
                <a:cubicBezTo>
                  <a:pt x="2558019" y="675402"/>
                  <a:pt x="2536746" y="643493"/>
                  <a:pt x="2526110" y="622221"/>
                </a:cubicBezTo>
                <a:cubicBezTo>
                  <a:pt x="2515474" y="611585"/>
                  <a:pt x="2515474" y="600948"/>
                  <a:pt x="2515474" y="600948"/>
                </a:cubicBezTo>
                <a:cubicBezTo>
                  <a:pt x="2515474" y="600948"/>
                  <a:pt x="2483565" y="569040"/>
                  <a:pt x="2483565" y="569040"/>
                </a:cubicBezTo>
                <a:cubicBezTo>
                  <a:pt x="2483565" y="569040"/>
                  <a:pt x="2472929" y="569040"/>
                  <a:pt x="2462292" y="558403"/>
                </a:cubicBezTo>
                <a:cubicBezTo>
                  <a:pt x="2419748" y="558403"/>
                  <a:pt x="2419748" y="547767"/>
                  <a:pt x="2387839" y="526495"/>
                </a:cubicBezTo>
                <a:cubicBezTo>
                  <a:pt x="2366566" y="505222"/>
                  <a:pt x="2334657" y="483950"/>
                  <a:pt x="2292112" y="462677"/>
                </a:cubicBezTo>
                <a:cubicBezTo>
                  <a:pt x="2270840" y="452041"/>
                  <a:pt x="2270840" y="452041"/>
                  <a:pt x="2228295" y="441405"/>
                </a:cubicBezTo>
                <a:cubicBezTo>
                  <a:pt x="2164477" y="430768"/>
                  <a:pt x="2153841" y="430768"/>
                  <a:pt x="2121932" y="409496"/>
                </a:cubicBezTo>
                <a:cubicBezTo>
                  <a:pt x="2111296" y="398860"/>
                  <a:pt x="2111296" y="398860"/>
                  <a:pt x="2111296" y="377587"/>
                </a:cubicBezTo>
                <a:cubicBezTo>
                  <a:pt x="2111296" y="366951"/>
                  <a:pt x="2111296" y="345678"/>
                  <a:pt x="2100660" y="345678"/>
                </a:cubicBezTo>
                <a:cubicBezTo>
                  <a:pt x="2090024" y="324406"/>
                  <a:pt x="2090024" y="292497"/>
                  <a:pt x="2090024" y="292497"/>
                </a:cubicBezTo>
                <a:cubicBezTo>
                  <a:pt x="2090024" y="292497"/>
                  <a:pt x="2090024" y="292497"/>
                  <a:pt x="2090024" y="292497"/>
                </a:cubicBezTo>
                <a:cubicBezTo>
                  <a:pt x="2100660" y="292497"/>
                  <a:pt x="2100660" y="281861"/>
                  <a:pt x="2100660" y="271224"/>
                </a:cubicBezTo>
                <a:cubicBezTo>
                  <a:pt x="2100660" y="260588"/>
                  <a:pt x="2100660" y="249952"/>
                  <a:pt x="2090024" y="249952"/>
                </a:cubicBezTo>
                <a:cubicBezTo>
                  <a:pt x="2079387" y="249952"/>
                  <a:pt x="2079387" y="249952"/>
                  <a:pt x="2079387" y="239316"/>
                </a:cubicBezTo>
                <a:cubicBezTo>
                  <a:pt x="2079387" y="218043"/>
                  <a:pt x="2068751" y="196771"/>
                  <a:pt x="2047479" y="175498"/>
                </a:cubicBezTo>
                <a:cubicBezTo>
                  <a:pt x="2026206" y="132953"/>
                  <a:pt x="2015570" y="122317"/>
                  <a:pt x="1973025" y="101044"/>
                </a:cubicBezTo>
                <a:cubicBezTo>
                  <a:pt x="1951752" y="90408"/>
                  <a:pt x="1930480" y="79772"/>
                  <a:pt x="1930480" y="79772"/>
                </a:cubicBezTo>
                <a:cubicBezTo>
                  <a:pt x="1930480" y="79772"/>
                  <a:pt x="1930480" y="79772"/>
                  <a:pt x="1930480" y="79772"/>
                </a:cubicBezTo>
                <a:cubicBezTo>
                  <a:pt x="1930480" y="79772"/>
                  <a:pt x="1930480" y="79772"/>
                  <a:pt x="1930480" y="79772"/>
                </a:cubicBezTo>
                <a:cubicBezTo>
                  <a:pt x="1930480" y="79772"/>
                  <a:pt x="1919844" y="79772"/>
                  <a:pt x="1919844" y="79772"/>
                </a:cubicBezTo>
                <a:cubicBezTo>
                  <a:pt x="1919844" y="90408"/>
                  <a:pt x="1887935" y="90408"/>
                  <a:pt x="1856026" y="90408"/>
                </a:cubicBezTo>
                <a:close/>
              </a:path>
            </a:pathLst>
          </a:custGeom>
          <a:solidFill>
            <a:schemeClr val="accent5">
              <a:lumMod val="50000"/>
            </a:schemeClr>
          </a:solidFill>
          <a:ln w="9525" cap="flat">
            <a:noFill/>
            <a:prstDash val="solid"/>
            <a:miter/>
          </a:ln>
          <a:scene3d>
            <a:camera prst="orthographicFront">
              <a:rot lat="0" lon="0" rev="0"/>
            </a:camera>
            <a:lightRig rig="threePt" dir="t"/>
          </a:scene3d>
        </p:spPr>
        <p:txBody>
          <a:bodyPr lIns="96433" tIns="48216" rIns="96433" bIns="48216" rtlCol="0" anchor="ctr"/>
          <a:lstStyle/>
          <a:p>
            <a:endParaRPr lang="en-US"/>
          </a:p>
        </p:txBody>
      </p:sp>
      <p:sp>
        <p:nvSpPr>
          <p:cNvPr id="44" name="TextBox 43">
            <a:extLst>
              <a:ext uri="{FF2B5EF4-FFF2-40B4-BE49-F238E27FC236}">
                <a16:creationId xmlns:a16="http://schemas.microsoft.com/office/drawing/2014/main" xmlns="" id="{D706E917-A645-4520-AF50-2AA1867B3F30}"/>
              </a:ext>
            </a:extLst>
          </p:cNvPr>
          <p:cNvSpPr txBox="1"/>
          <p:nvPr/>
        </p:nvSpPr>
        <p:spPr>
          <a:xfrm>
            <a:off x="6165143" y="1796675"/>
            <a:ext cx="6794053" cy="1265902"/>
          </a:xfrm>
          <a:prstGeom prst="rect">
            <a:avLst/>
          </a:prstGeom>
          <a:noFill/>
        </p:spPr>
        <p:txBody>
          <a:bodyPr wrap="square" lIns="108000" rIns="108000" rtlCol="0" anchor="ctr">
            <a:spAutoFit/>
          </a:bodyPr>
          <a:lstStyle/>
          <a:p>
            <a:r>
              <a:rPr lang="en-US" altLang="ko-KR" sz="7600" b="1" dirty="0">
                <a:solidFill>
                  <a:schemeClr val="accent3"/>
                </a:solidFill>
                <a:cs typeface="Arial" pitchFamily="34" charset="0"/>
              </a:rPr>
              <a:t>THANK YOU</a:t>
            </a:r>
          </a:p>
        </p:txBody>
      </p:sp>
      <p:cxnSp>
        <p:nvCxnSpPr>
          <p:cNvPr id="45" name="Straight Connector 44">
            <a:extLst>
              <a:ext uri="{FF2B5EF4-FFF2-40B4-BE49-F238E27FC236}">
                <a16:creationId xmlns:a16="http://schemas.microsoft.com/office/drawing/2014/main" xmlns="" id="{F6C5AB1A-D701-4887-9721-AE0A9F8C207F}"/>
              </a:ext>
            </a:extLst>
          </p:cNvPr>
          <p:cNvCxnSpPr>
            <a:cxnSpLocks/>
          </p:cNvCxnSpPr>
          <p:nvPr/>
        </p:nvCxnSpPr>
        <p:spPr>
          <a:xfrm flipV="1">
            <a:off x="5707605" y="3217643"/>
            <a:ext cx="7151143" cy="31328"/>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60" name="Graphic 3">
            <a:extLst>
              <a:ext uri="{FF2B5EF4-FFF2-40B4-BE49-F238E27FC236}">
                <a16:creationId xmlns:a16="http://schemas.microsoft.com/office/drawing/2014/main" xmlns="" id="{BE93F3B8-064A-471A-81FB-504A3CC69099}"/>
              </a:ext>
            </a:extLst>
          </p:cNvPr>
          <p:cNvSpPr/>
          <p:nvPr/>
        </p:nvSpPr>
        <p:spPr>
          <a:xfrm flipH="1">
            <a:off x="301378" y="1788069"/>
            <a:ext cx="5854820" cy="5183397"/>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cxnSp>
        <p:nvCxnSpPr>
          <p:cNvPr id="29" name="Straight Connector 28">
            <a:extLst>
              <a:ext uri="{FF2B5EF4-FFF2-40B4-BE49-F238E27FC236}">
                <a16:creationId xmlns:a16="http://schemas.microsoft.com/office/drawing/2014/main" xmlns="" id="{F6C5AB1A-D701-4887-9721-AE0A9F8C207F}"/>
              </a:ext>
            </a:extLst>
          </p:cNvPr>
          <p:cNvCxnSpPr>
            <a:cxnSpLocks/>
          </p:cNvCxnSpPr>
          <p:nvPr/>
        </p:nvCxnSpPr>
        <p:spPr>
          <a:xfrm flipH="1" flipV="1">
            <a:off x="3784619" y="1229020"/>
            <a:ext cx="6301463" cy="12990"/>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2ECC8289-C30E-4C10-BA8B-424FD4BF206B}"/>
              </a:ext>
            </a:extLst>
          </p:cNvPr>
          <p:cNvSpPr/>
          <p:nvPr/>
        </p:nvSpPr>
        <p:spPr>
          <a:xfrm>
            <a:off x="-40184" y="6710292"/>
            <a:ext cx="12999393" cy="562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lang="en-US" sz="2800"/>
          </a:p>
        </p:txBody>
      </p:sp>
    </p:spTree>
    <p:extLst>
      <p:ext uri="{BB962C8B-B14F-4D97-AF65-F5344CB8AC3E}">
        <p14:creationId xmlns:p14="http://schemas.microsoft.com/office/powerpoint/2010/main" val="310263827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7317" y="1990607"/>
            <a:ext cx="4434189" cy="5175051"/>
            <a:chOff x="-36513" y="1887493"/>
            <a:chExt cx="4204499" cy="4906984"/>
          </a:xfrm>
        </p:grpSpPr>
        <p:sp>
          <p:nvSpPr>
            <p:cNvPr id="6" name="Line 29"/>
            <p:cNvSpPr>
              <a:spLocks noChangeShapeType="1"/>
            </p:cNvSpPr>
            <p:nvPr/>
          </p:nvSpPr>
          <p:spPr bwMode="gray">
            <a:xfrm flipH="1">
              <a:off x="2814" y="6365566"/>
              <a:ext cx="3036678" cy="246217"/>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7" name="Line 30"/>
            <p:cNvSpPr>
              <a:spLocks noChangeShapeType="1"/>
            </p:cNvSpPr>
            <p:nvPr/>
          </p:nvSpPr>
          <p:spPr bwMode="gray">
            <a:xfrm flipH="1">
              <a:off x="2814" y="3739251"/>
              <a:ext cx="656579" cy="2872533"/>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1" name="Line 34"/>
            <p:cNvSpPr>
              <a:spLocks noChangeShapeType="1"/>
            </p:cNvSpPr>
            <p:nvPr/>
          </p:nvSpPr>
          <p:spPr bwMode="gray">
            <a:xfrm flipH="1">
              <a:off x="2814" y="3511842"/>
              <a:ext cx="1793624" cy="3099940"/>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2" name="Line 35"/>
            <p:cNvSpPr>
              <a:spLocks noChangeShapeType="1"/>
            </p:cNvSpPr>
            <p:nvPr/>
          </p:nvSpPr>
          <p:spPr bwMode="gray">
            <a:xfrm flipH="1">
              <a:off x="2814" y="5375568"/>
              <a:ext cx="3118750" cy="1236215"/>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3" name="Line 36"/>
            <p:cNvSpPr>
              <a:spLocks noChangeShapeType="1"/>
            </p:cNvSpPr>
            <p:nvPr/>
          </p:nvSpPr>
          <p:spPr bwMode="gray">
            <a:xfrm flipH="1">
              <a:off x="2814" y="1887493"/>
              <a:ext cx="2010772" cy="4724290"/>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4" name="Line 37"/>
            <p:cNvSpPr>
              <a:spLocks noChangeShapeType="1"/>
            </p:cNvSpPr>
            <p:nvPr/>
          </p:nvSpPr>
          <p:spPr bwMode="gray">
            <a:xfrm flipH="1">
              <a:off x="2814" y="3316921"/>
              <a:ext cx="2487819" cy="3294862"/>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5" name="Line 38"/>
            <p:cNvSpPr>
              <a:spLocks noChangeShapeType="1"/>
            </p:cNvSpPr>
            <p:nvPr/>
          </p:nvSpPr>
          <p:spPr bwMode="gray">
            <a:xfrm flipH="1">
              <a:off x="2814" y="4681373"/>
              <a:ext cx="3065745" cy="1930410"/>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6" name="Line 39"/>
            <p:cNvSpPr>
              <a:spLocks noChangeShapeType="1"/>
            </p:cNvSpPr>
            <p:nvPr/>
          </p:nvSpPr>
          <p:spPr bwMode="gray">
            <a:xfrm flipH="1">
              <a:off x="2814" y="5808158"/>
              <a:ext cx="4165172" cy="803625"/>
            </a:xfrm>
            <a:prstGeom prst="line">
              <a:avLst/>
            </a:prstGeom>
            <a:noFill/>
            <a:ln w="19050">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3" name="Line 42"/>
            <p:cNvSpPr>
              <a:spLocks noChangeShapeType="1"/>
            </p:cNvSpPr>
            <p:nvPr/>
          </p:nvSpPr>
          <p:spPr bwMode="gray">
            <a:xfrm flipH="1">
              <a:off x="-36513" y="4250234"/>
              <a:ext cx="2708447" cy="2544243"/>
            </a:xfrm>
            <a:prstGeom prst="line">
              <a:avLst/>
            </a:prstGeom>
            <a:noFill/>
            <a:ln w="9525">
              <a:solidFill>
                <a:srgbClr val="2B2939"/>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grpSp>
      <p:sp>
        <p:nvSpPr>
          <p:cNvPr id="8" name="AutoShape 31"/>
          <p:cNvSpPr>
            <a:spLocks noChangeArrowheads="1"/>
          </p:cNvSpPr>
          <p:nvPr/>
        </p:nvSpPr>
        <p:spPr bwMode="gray">
          <a:xfrm>
            <a:off x="1895767" y="3467468"/>
            <a:ext cx="259668" cy="2596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9" name="AutoShape 32"/>
          <p:cNvSpPr>
            <a:spLocks noChangeArrowheads="1"/>
          </p:cNvSpPr>
          <p:nvPr/>
        </p:nvSpPr>
        <p:spPr bwMode="gray">
          <a:xfrm>
            <a:off x="2773948" y="4289748"/>
            <a:ext cx="259668" cy="2596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0" name="AutoShape 33"/>
          <p:cNvSpPr>
            <a:spLocks noChangeArrowheads="1"/>
          </p:cNvSpPr>
          <p:nvPr/>
        </p:nvSpPr>
        <p:spPr bwMode="gray">
          <a:xfrm>
            <a:off x="3307710" y="5497925"/>
            <a:ext cx="259668" cy="2596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4" name="Arc 43"/>
          <p:cNvSpPr/>
          <p:nvPr/>
        </p:nvSpPr>
        <p:spPr bwMode="gray">
          <a:xfrm>
            <a:off x="-51345" y="4799758"/>
            <a:ext cx="2479621" cy="243289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3"/>
          </a:solidFill>
          <a:ln w="76200">
            <a:solidFill>
              <a:srgbClr val="E8E8E6"/>
            </a:solidFill>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2" name="AutoShape 50"/>
          <p:cNvSpPr>
            <a:spLocks noChangeArrowheads="1"/>
          </p:cNvSpPr>
          <p:nvPr/>
        </p:nvSpPr>
        <p:spPr bwMode="gray">
          <a:xfrm>
            <a:off x="4349988" y="5681857"/>
            <a:ext cx="746545" cy="74654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6" name="AutoShape 55"/>
          <p:cNvSpPr>
            <a:spLocks noChangeArrowheads="1"/>
          </p:cNvSpPr>
          <p:nvPr/>
        </p:nvSpPr>
        <p:spPr bwMode="gray">
          <a:xfrm>
            <a:off x="1930029" y="1381109"/>
            <a:ext cx="746545" cy="74654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7" name="AutoShape 56"/>
          <p:cNvSpPr>
            <a:spLocks noChangeArrowheads="1"/>
          </p:cNvSpPr>
          <p:nvPr/>
        </p:nvSpPr>
        <p:spPr bwMode="gray">
          <a:xfrm>
            <a:off x="2481822" y="2931903"/>
            <a:ext cx="746545" cy="74654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8" name="AutoShape 57"/>
          <p:cNvSpPr>
            <a:spLocks noChangeArrowheads="1"/>
          </p:cNvSpPr>
          <p:nvPr/>
        </p:nvSpPr>
        <p:spPr bwMode="gray">
          <a:xfrm>
            <a:off x="3158041" y="4421386"/>
            <a:ext cx="746545" cy="74654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9" name="AutoShape 58"/>
          <p:cNvSpPr>
            <a:spLocks noChangeArrowheads="1"/>
          </p:cNvSpPr>
          <p:nvPr/>
        </p:nvSpPr>
        <p:spPr bwMode="gray">
          <a:xfrm>
            <a:off x="669559" y="3682054"/>
            <a:ext cx="259668" cy="2596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0" name="AutoShape 59"/>
          <p:cNvSpPr>
            <a:spLocks noChangeArrowheads="1"/>
          </p:cNvSpPr>
          <p:nvPr/>
        </p:nvSpPr>
        <p:spPr bwMode="gray">
          <a:xfrm>
            <a:off x="3233777" y="6597907"/>
            <a:ext cx="259668" cy="2596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1" name="TextBox 170"/>
          <p:cNvSpPr txBox="1"/>
          <p:nvPr/>
        </p:nvSpPr>
        <p:spPr>
          <a:xfrm>
            <a:off x="2819091" y="1365485"/>
            <a:ext cx="7606729" cy="651370"/>
          </a:xfrm>
          <a:prstGeom prst="rect">
            <a:avLst/>
          </a:prstGeom>
          <a:noFill/>
        </p:spPr>
        <p:txBody>
          <a:bodyPr wrap="square" lIns="96431" tIns="48215" rIns="96431" bIns="48215" rtlCol="0">
            <a:spAutoFit/>
          </a:bodyPr>
          <a:lstStyle/>
          <a:p>
            <a:pPr algn="just"/>
            <a:r>
              <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rPr>
              <a:t>An Internet of Thing (IoT) based health </a:t>
            </a:r>
            <a:r>
              <a:rPr lang="en-US" altLang="zh-CN" dirty="0" smtClean="0">
                <a:solidFill>
                  <a:schemeClr val="tx1">
                    <a:lumMod val="85000"/>
                    <a:lumOff val="15000"/>
                  </a:schemeClr>
                </a:solidFill>
                <a:latin typeface="+mn-lt"/>
                <a:ea typeface="微软雅黑" panose="020B0503020204020204" pitchFamily="34" charset="-122"/>
                <a:cs typeface="+mn-ea"/>
                <a:sym typeface="Arial" panose="020B0604020202020204" pitchFamily="34" charset="0"/>
              </a:rPr>
              <a:t>monitoring </a:t>
            </a:r>
            <a:r>
              <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rPr>
              <a:t>and tracking system for </a:t>
            </a:r>
            <a:r>
              <a:rPr lang="en-US" altLang="zh-CN" dirty="0" smtClean="0">
                <a:solidFill>
                  <a:schemeClr val="tx1">
                    <a:lumMod val="85000"/>
                    <a:lumOff val="15000"/>
                  </a:schemeClr>
                </a:solidFill>
                <a:latin typeface="+mn-lt"/>
                <a:ea typeface="微软雅黑" panose="020B0503020204020204" pitchFamily="34" charset="-122"/>
                <a:cs typeface="+mn-ea"/>
                <a:sym typeface="Arial" panose="020B0604020202020204" pitchFamily="34" charset="0"/>
              </a:rPr>
              <a:t>soldiers in the Battle field. </a:t>
            </a:r>
            <a:endPar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endParaRPr>
          </a:p>
        </p:txBody>
      </p:sp>
      <p:sp>
        <p:nvSpPr>
          <p:cNvPr id="45" name="Text Placeholder 1"/>
          <p:cNvSpPr txBox="1">
            <a:spLocks/>
          </p:cNvSpPr>
          <p:nvPr/>
        </p:nvSpPr>
        <p:spPr>
          <a:xfrm>
            <a:off x="472802" y="231949"/>
            <a:ext cx="11573197" cy="7242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b="1" dirty="0" smtClean="0">
                <a:solidFill>
                  <a:schemeClr val="accent2"/>
                </a:solidFill>
              </a:rPr>
              <a:t>OBJECTIVES</a:t>
            </a:r>
            <a:endParaRPr lang="en-US" sz="4200" b="1" dirty="0">
              <a:solidFill>
                <a:schemeClr val="accent2"/>
              </a:solidFill>
            </a:endParaRPr>
          </a:p>
        </p:txBody>
      </p:sp>
      <p:sp>
        <p:nvSpPr>
          <p:cNvPr id="46" name="TextBox 170"/>
          <p:cNvSpPr txBox="1"/>
          <p:nvPr/>
        </p:nvSpPr>
        <p:spPr>
          <a:xfrm>
            <a:off x="3477047" y="2896245"/>
            <a:ext cx="8136904" cy="928368"/>
          </a:xfrm>
          <a:prstGeom prst="rect">
            <a:avLst/>
          </a:prstGeom>
          <a:noFill/>
        </p:spPr>
        <p:txBody>
          <a:bodyPr wrap="square" lIns="96431" tIns="48215" rIns="96431" bIns="48215" rtlCol="0">
            <a:spAutoFit/>
          </a:bodyPr>
          <a:lstStyle/>
          <a:p>
            <a:pPr algn="just"/>
            <a:r>
              <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rPr>
              <a:t>The device was  mounted on the soldier jacket to track their health status and current location using GPS. Thermal jacket which gives better protection to them who are working in extreme weather conditions. </a:t>
            </a:r>
          </a:p>
        </p:txBody>
      </p:sp>
      <p:sp>
        <p:nvSpPr>
          <p:cNvPr id="47" name="TextBox 170"/>
          <p:cNvSpPr txBox="1"/>
          <p:nvPr/>
        </p:nvSpPr>
        <p:spPr>
          <a:xfrm>
            <a:off x="4125119" y="4366324"/>
            <a:ext cx="7488832" cy="928368"/>
          </a:xfrm>
          <a:prstGeom prst="rect">
            <a:avLst/>
          </a:prstGeom>
          <a:noFill/>
        </p:spPr>
        <p:txBody>
          <a:bodyPr wrap="square" lIns="96431" tIns="48215" rIns="96431" bIns="48215" rtlCol="0">
            <a:spAutoFit/>
          </a:bodyPr>
          <a:lstStyle/>
          <a:p>
            <a:pPr algn="just"/>
            <a:r>
              <a:rPr lang="en-US" altLang="zh-CN" dirty="0" smtClean="0">
                <a:solidFill>
                  <a:schemeClr val="tx1">
                    <a:lumMod val="85000"/>
                    <a:lumOff val="15000"/>
                  </a:schemeClr>
                </a:solidFill>
                <a:latin typeface="+mn-lt"/>
                <a:ea typeface="微软雅黑" panose="020B0503020204020204" pitchFamily="34" charset="-122"/>
                <a:cs typeface="+mn-ea"/>
                <a:sym typeface="Arial" panose="020B0604020202020204" pitchFamily="34" charset="0"/>
              </a:rPr>
              <a:t>These </a:t>
            </a:r>
            <a:r>
              <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rPr>
              <a:t>information will be transmitted to the control room through IoT and also checks the health status including body temperature and heartbeats of soldier. </a:t>
            </a:r>
          </a:p>
        </p:txBody>
      </p:sp>
      <p:sp>
        <p:nvSpPr>
          <p:cNvPr id="48" name="TextBox 170"/>
          <p:cNvSpPr txBox="1"/>
          <p:nvPr/>
        </p:nvSpPr>
        <p:spPr>
          <a:xfrm>
            <a:off x="5252022" y="5666233"/>
            <a:ext cx="6361929" cy="928368"/>
          </a:xfrm>
          <a:prstGeom prst="rect">
            <a:avLst/>
          </a:prstGeom>
          <a:noFill/>
        </p:spPr>
        <p:txBody>
          <a:bodyPr wrap="square" lIns="96431" tIns="48215" rIns="96431" bIns="48215" rtlCol="0">
            <a:spAutoFit/>
          </a:bodyPr>
          <a:lstStyle/>
          <a:p>
            <a:pPr algn="just"/>
            <a:r>
              <a:rPr lang="en-US" altLang="zh-CN" dirty="0" smtClean="0">
                <a:solidFill>
                  <a:schemeClr val="tx1">
                    <a:lumMod val="85000"/>
                    <a:lumOff val="15000"/>
                  </a:schemeClr>
                </a:solidFill>
                <a:latin typeface="+mn-lt"/>
                <a:ea typeface="微软雅黑" panose="020B0503020204020204" pitchFamily="34" charset="-122"/>
                <a:cs typeface="+mn-ea"/>
                <a:sym typeface="Arial" panose="020B0604020202020204" pitchFamily="34" charset="0"/>
              </a:rPr>
              <a:t>The </a:t>
            </a:r>
            <a:r>
              <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rPr>
              <a:t>System also consists extra feature with the help of that soldier can ask for help manually or send a distress signal to military if he is in need</a:t>
            </a:r>
            <a:r>
              <a:rPr lang="en-US" altLang="zh-CN" dirty="0" smtClean="0">
                <a:solidFill>
                  <a:schemeClr val="tx1">
                    <a:lumMod val="85000"/>
                    <a:lumOff val="15000"/>
                  </a:schemeClr>
                </a:solidFill>
                <a:latin typeface="+mn-lt"/>
                <a:ea typeface="微软雅黑" panose="020B0503020204020204" pitchFamily="34" charset="-122"/>
                <a:cs typeface="+mn-ea"/>
                <a:sym typeface="Arial" panose="020B0604020202020204" pitchFamily="34" charset="0"/>
              </a:rPr>
              <a:t>.</a:t>
            </a:r>
            <a:endParaRPr lang="en-US" altLang="zh-CN" dirty="0">
              <a:solidFill>
                <a:schemeClr val="tx1">
                  <a:lumMod val="85000"/>
                  <a:lumOff val="15000"/>
                </a:schemeClr>
              </a:solidFill>
              <a:latin typeface="+mn-lt"/>
              <a:ea typeface="微软雅黑" panose="020B0503020204020204" pitchFamily="34" charset="-122"/>
              <a:cs typeface="+mn-ea"/>
              <a:sym typeface="Arial" panose="020B0604020202020204" pitchFamily="34" charset="0"/>
            </a:endParaRPr>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amond(out)">
                                      <p:cBhvr>
                                        <p:cTn id="7" dur="150"/>
                                        <p:tgtEl>
                                          <p:spTgt spid="37"/>
                                        </p:tgtEl>
                                      </p:cBhvr>
                                    </p:animEffect>
                                  </p:childTnLst>
                                </p:cTn>
                              </p:par>
                            </p:childTnLst>
                          </p:cTn>
                        </p:par>
                        <p:par>
                          <p:cTn id="8" fill="hold">
                            <p:stCondLst>
                              <p:cond delay="150"/>
                            </p:stCondLst>
                            <p:childTnLst>
                              <p:par>
                                <p:cTn id="9" presetID="6"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ircle(in)">
                                      <p:cBhvr>
                                        <p:cTn id="11" dur="150"/>
                                        <p:tgtEl>
                                          <p:spTgt spid="29"/>
                                        </p:tgtEl>
                                      </p:cBhvr>
                                    </p:animEffect>
                                  </p:childTnLst>
                                </p:cTn>
                              </p:par>
                            </p:childTnLst>
                          </p:cTn>
                        </p:par>
                        <p:par>
                          <p:cTn id="12" fill="hold">
                            <p:stCondLst>
                              <p:cond delay="300"/>
                            </p:stCondLst>
                            <p:childTnLst>
                              <p:par>
                                <p:cTn id="13" presetID="6"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150"/>
                                        <p:tgtEl>
                                          <p:spTgt spid="8"/>
                                        </p:tgtEl>
                                      </p:cBhvr>
                                    </p:animEffect>
                                  </p:childTnLst>
                                </p:cTn>
                              </p:par>
                            </p:childTnLst>
                          </p:cTn>
                        </p:par>
                        <p:par>
                          <p:cTn id="16" fill="hold">
                            <p:stCondLst>
                              <p:cond delay="450"/>
                            </p:stCondLst>
                            <p:childTnLst>
                              <p:par>
                                <p:cTn id="17" presetID="6"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150"/>
                                        <p:tgtEl>
                                          <p:spTgt spid="9"/>
                                        </p:tgtEl>
                                      </p:cBhvr>
                                    </p:animEffect>
                                  </p:childTnLst>
                                </p:cTn>
                              </p:par>
                            </p:childTnLst>
                          </p:cTn>
                        </p:par>
                        <p:par>
                          <p:cTn id="20" fill="hold">
                            <p:stCondLst>
                              <p:cond delay="600"/>
                            </p:stCondLst>
                            <p:childTnLst>
                              <p:par>
                                <p:cTn id="21" presetID="6"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150"/>
                                        <p:tgtEl>
                                          <p:spTgt spid="10"/>
                                        </p:tgtEl>
                                      </p:cBhvr>
                                    </p:animEffect>
                                  </p:childTnLst>
                                </p:cTn>
                              </p:par>
                            </p:childTnLst>
                          </p:cTn>
                        </p:par>
                        <p:par>
                          <p:cTn id="24" fill="hold">
                            <p:stCondLst>
                              <p:cond delay="750"/>
                            </p:stCondLst>
                            <p:childTnLst>
                              <p:par>
                                <p:cTn id="25" presetID="6"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circle(in)">
                                      <p:cBhvr>
                                        <p:cTn id="27" dur="150"/>
                                        <p:tgtEl>
                                          <p:spTgt spid="30"/>
                                        </p:tgtEl>
                                      </p:cBhvr>
                                    </p:animEffect>
                                  </p:childTnLst>
                                </p:cTn>
                              </p:par>
                            </p:childTnLst>
                          </p:cTn>
                        </p:par>
                        <p:par>
                          <p:cTn id="28" fill="hold">
                            <p:stCondLst>
                              <p:cond delay="900"/>
                            </p:stCondLst>
                            <p:childTnLst>
                              <p:par>
                                <p:cTn id="29" presetID="6"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circle(in)">
                                      <p:cBhvr>
                                        <p:cTn id="31" dur="150"/>
                                        <p:tgtEl>
                                          <p:spTgt spid="22"/>
                                        </p:tgtEl>
                                      </p:cBhvr>
                                    </p:animEffect>
                                  </p:childTnLst>
                                </p:cTn>
                              </p:par>
                            </p:childTnLst>
                          </p:cTn>
                        </p:par>
                        <p:par>
                          <p:cTn id="32" fill="hold">
                            <p:stCondLst>
                              <p:cond delay="1050"/>
                            </p:stCondLst>
                            <p:childTnLst>
                              <p:par>
                                <p:cTn id="33" presetID="6" presetClass="entr" presetSubtype="16"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circle(in)">
                                      <p:cBhvr>
                                        <p:cTn id="35" dur="150"/>
                                        <p:tgtEl>
                                          <p:spTgt spid="28"/>
                                        </p:tgtEl>
                                      </p:cBhvr>
                                    </p:animEffect>
                                  </p:childTnLst>
                                </p:cTn>
                              </p:par>
                            </p:childTnLst>
                          </p:cTn>
                        </p:par>
                        <p:par>
                          <p:cTn id="36" fill="hold">
                            <p:stCondLst>
                              <p:cond delay="1200"/>
                            </p:stCondLst>
                            <p:childTnLst>
                              <p:par>
                                <p:cTn id="37" presetID="6"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circle(in)">
                                      <p:cBhvr>
                                        <p:cTn id="39" dur="150"/>
                                        <p:tgtEl>
                                          <p:spTgt spid="27"/>
                                        </p:tgtEl>
                                      </p:cBhvr>
                                    </p:animEffect>
                                  </p:childTnLst>
                                </p:cTn>
                              </p:par>
                            </p:childTnLst>
                          </p:cTn>
                        </p:par>
                        <p:par>
                          <p:cTn id="40" fill="hold">
                            <p:stCondLst>
                              <p:cond delay="1350"/>
                            </p:stCondLst>
                            <p:childTnLst>
                              <p:par>
                                <p:cTn id="41" presetID="6"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circle(in)">
                                      <p:cBhvr>
                                        <p:cTn id="43" dur="150"/>
                                        <p:tgtEl>
                                          <p:spTgt spid="26"/>
                                        </p:tgtEl>
                                      </p:cBhvr>
                                    </p:animEffect>
                                  </p:childTnLst>
                                </p:cTn>
                              </p:par>
                            </p:childTnLst>
                          </p:cTn>
                        </p:par>
                        <p:par>
                          <p:cTn id="44" fill="hold">
                            <p:stCondLst>
                              <p:cond delay="1500"/>
                            </p:stCondLst>
                            <p:childTnLst>
                              <p:par>
                                <p:cTn id="45" presetID="12" presetClass="entr" presetSubtype="2"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150"/>
                                        <p:tgtEl>
                                          <p:spTgt spid="31"/>
                                        </p:tgtEl>
                                        <p:attrNameLst>
                                          <p:attrName>ppt_x</p:attrName>
                                        </p:attrNameLst>
                                      </p:cBhvr>
                                      <p:tavLst>
                                        <p:tav tm="0">
                                          <p:val>
                                            <p:strVal val="#ppt_x+#ppt_w*1.125000"/>
                                          </p:val>
                                        </p:tav>
                                        <p:tav tm="100000">
                                          <p:val>
                                            <p:strVal val="#ppt_x"/>
                                          </p:val>
                                        </p:tav>
                                      </p:tavLst>
                                    </p:anim>
                                    <p:animEffect transition="in" filter="wipe(left)">
                                      <p:cBhvr>
                                        <p:cTn id="48" dur="150"/>
                                        <p:tgtEl>
                                          <p:spTgt spid="31"/>
                                        </p:tgtEl>
                                      </p:cBhvr>
                                    </p:animEffect>
                                  </p:childTnLst>
                                </p:cTn>
                              </p:par>
                            </p:childTnLst>
                          </p:cTn>
                        </p:par>
                        <p:par>
                          <p:cTn id="49" fill="hold">
                            <p:stCondLst>
                              <p:cond delay="1650"/>
                            </p:stCondLst>
                            <p:childTnLst>
                              <p:par>
                                <p:cTn id="50" presetID="12" presetClass="entr" presetSubtype="2"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150"/>
                                        <p:tgtEl>
                                          <p:spTgt spid="46"/>
                                        </p:tgtEl>
                                        <p:attrNameLst>
                                          <p:attrName>ppt_x</p:attrName>
                                        </p:attrNameLst>
                                      </p:cBhvr>
                                      <p:tavLst>
                                        <p:tav tm="0">
                                          <p:val>
                                            <p:strVal val="#ppt_x+#ppt_w*1.125000"/>
                                          </p:val>
                                        </p:tav>
                                        <p:tav tm="100000">
                                          <p:val>
                                            <p:strVal val="#ppt_x"/>
                                          </p:val>
                                        </p:tav>
                                      </p:tavLst>
                                    </p:anim>
                                    <p:animEffect transition="in" filter="wipe(left)">
                                      <p:cBhvr>
                                        <p:cTn id="53" dur="150"/>
                                        <p:tgtEl>
                                          <p:spTgt spid="46"/>
                                        </p:tgtEl>
                                      </p:cBhvr>
                                    </p:animEffect>
                                  </p:childTnLst>
                                </p:cTn>
                              </p:par>
                            </p:childTnLst>
                          </p:cTn>
                        </p:par>
                        <p:par>
                          <p:cTn id="54" fill="hold">
                            <p:stCondLst>
                              <p:cond delay="1800"/>
                            </p:stCondLst>
                            <p:childTnLst>
                              <p:par>
                                <p:cTn id="55" presetID="12" presetClass="entr" presetSubtype="2"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150"/>
                                        <p:tgtEl>
                                          <p:spTgt spid="47"/>
                                        </p:tgtEl>
                                        <p:attrNameLst>
                                          <p:attrName>ppt_x</p:attrName>
                                        </p:attrNameLst>
                                      </p:cBhvr>
                                      <p:tavLst>
                                        <p:tav tm="0">
                                          <p:val>
                                            <p:strVal val="#ppt_x+#ppt_w*1.125000"/>
                                          </p:val>
                                        </p:tav>
                                        <p:tav tm="100000">
                                          <p:val>
                                            <p:strVal val="#ppt_x"/>
                                          </p:val>
                                        </p:tav>
                                      </p:tavLst>
                                    </p:anim>
                                    <p:animEffect transition="in" filter="wipe(left)">
                                      <p:cBhvr>
                                        <p:cTn id="58" dur="150"/>
                                        <p:tgtEl>
                                          <p:spTgt spid="47"/>
                                        </p:tgtEl>
                                      </p:cBhvr>
                                    </p:animEffect>
                                  </p:childTnLst>
                                </p:cTn>
                              </p:par>
                            </p:childTnLst>
                          </p:cTn>
                        </p:par>
                        <p:par>
                          <p:cTn id="59" fill="hold">
                            <p:stCondLst>
                              <p:cond delay="1950"/>
                            </p:stCondLst>
                            <p:childTnLst>
                              <p:par>
                                <p:cTn id="60" presetID="12" presetClass="entr" presetSubtype="2"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additive="base">
                                        <p:cTn id="62" dur="150"/>
                                        <p:tgtEl>
                                          <p:spTgt spid="48"/>
                                        </p:tgtEl>
                                        <p:attrNameLst>
                                          <p:attrName>ppt_x</p:attrName>
                                        </p:attrNameLst>
                                      </p:cBhvr>
                                      <p:tavLst>
                                        <p:tav tm="0">
                                          <p:val>
                                            <p:strVal val="#ppt_x+#ppt_w*1.125000"/>
                                          </p:val>
                                        </p:tav>
                                        <p:tav tm="100000">
                                          <p:val>
                                            <p:strVal val="#ppt_x"/>
                                          </p:val>
                                        </p:tav>
                                      </p:tavLst>
                                    </p:anim>
                                    <p:animEffect transition="in" filter="wipe(left)">
                                      <p:cBhvr>
                                        <p:cTn id="63" dur="1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6" grpId="0" animBg="1"/>
      <p:bldP spid="27" grpId="0" animBg="1"/>
      <p:bldP spid="28" grpId="0" animBg="1"/>
      <p:bldP spid="29" grpId="0" animBg="1"/>
      <p:bldP spid="30" grpId="0" animBg="1"/>
      <p:bldP spid="31" grpId="0"/>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391" y="1285805"/>
            <a:ext cx="11552149" cy="5334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1" name="直接连接符 20"/>
          <p:cNvCxnSpPr/>
          <p:nvPr/>
        </p:nvCxnSpPr>
        <p:spPr>
          <a:xfrm>
            <a:off x="5568840" y="2896244"/>
            <a:ext cx="6333143" cy="1"/>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p:nvPr/>
        </p:nvSpPr>
        <p:spPr>
          <a:xfrm>
            <a:off x="5568839" y="1816125"/>
            <a:ext cx="6329581" cy="864096"/>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600" dirty="0">
                <a:solidFill>
                  <a:schemeClr val="bg1"/>
                </a:solidFill>
                <a:ea typeface="微软雅黑" panose="020B0503020204020204" pitchFamily="34" charset="-122"/>
                <a:cs typeface="Arial" panose="020B0604020202020204" pitchFamily="34" charset="0"/>
                <a:sym typeface="Arial" panose="020B0604020202020204" pitchFamily="34" charset="0"/>
              </a:rPr>
              <a:t>An efficient system which has an application of tracking the soldier’s location and health parameters during the war, which also invokes the military or army officers to plan the war strategies.</a:t>
            </a:r>
          </a:p>
        </p:txBody>
      </p:sp>
      <p:sp>
        <p:nvSpPr>
          <p:cNvPr id="11" name="Content Placeholder 2"/>
          <p:cNvSpPr txBox="1"/>
          <p:nvPr/>
        </p:nvSpPr>
        <p:spPr>
          <a:xfrm>
            <a:off x="5568840" y="3112269"/>
            <a:ext cx="6329581" cy="49566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600" dirty="0">
                <a:solidFill>
                  <a:schemeClr val="bg1"/>
                </a:solidFill>
                <a:ea typeface="微软雅黑" panose="020B0503020204020204" pitchFamily="34" charset="-122"/>
                <a:cs typeface="Arial" panose="020B0604020202020204" pitchFamily="34" charset="0"/>
                <a:sym typeface="Arial" panose="020B0604020202020204" pitchFamily="34" charset="0"/>
              </a:rPr>
              <a:t>Base station gets location of soldier from GPS and communication takes place through the IoT modules. </a:t>
            </a:r>
          </a:p>
        </p:txBody>
      </p:sp>
      <p:sp>
        <p:nvSpPr>
          <p:cNvPr id="14" name="Content Placeholder 2"/>
          <p:cNvSpPr txBox="1"/>
          <p:nvPr/>
        </p:nvSpPr>
        <p:spPr>
          <a:xfrm>
            <a:off x="5568840" y="4191071"/>
            <a:ext cx="6333143" cy="505374"/>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600" dirty="0">
                <a:solidFill>
                  <a:schemeClr val="bg1"/>
                </a:solidFill>
                <a:ea typeface="微软雅黑" panose="020B0503020204020204" pitchFamily="34" charset="-122"/>
                <a:cs typeface="Arial" panose="020B0604020202020204" pitchFamily="34" charset="0"/>
                <a:sym typeface="Arial" panose="020B0604020202020204" pitchFamily="34" charset="0"/>
              </a:rPr>
              <a:t>The base station can access the current status of the soldier which is displayed on the PC and this system uses The IoT.</a:t>
            </a:r>
          </a:p>
        </p:txBody>
      </p:sp>
      <p:sp>
        <p:nvSpPr>
          <p:cNvPr id="16" name="Content Placeholder 2"/>
          <p:cNvSpPr txBox="1"/>
          <p:nvPr/>
        </p:nvSpPr>
        <p:spPr>
          <a:xfrm>
            <a:off x="505966" y="269589"/>
            <a:ext cx="3907185" cy="610432"/>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ko-KR" sz="4000" b="1" dirty="0">
                <a:solidFill>
                  <a:schemeClr val="accent2"/>
                </a:solidFill>
                <a:cs typeface="Arial" pitchFamily="34" charset="0"/>
              </a:rPr>
              <a:t>INTRODUCTION</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8" name="Content Placeholder 2"/>
          <p:cNvSpPr txBox="1"/>
          <p:nvPr/>
        </p:nvSpPr>
        <p:spPr>
          <a:xfrm>
            <a:off x="5568840" y="5274805"/>
            <a:ext cx="6329581" cy="573768"/>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en-US" altLang="zh-CN" sz="1600" dirty="0">
                <a:solidFill>
                  <a:schemeClr val="bg1"/>
                </a:solidFill>
                <a:ea typeface="微软雅黑" panose="020B0503020204020204" pitchFamily="34" charset="-122"/>
                <a:cs typeface="Arial" panose="020B0604020202020204" pitchFamily="34" charset="0"/>
                <a:sym typeface="Arial" panose="020B0604020202020204" pitchFamily="34" charset="0"/>
              </a:rPr>
              <a:t>Using various biomedical sensor health parameters of soldier’s are observed, the position and orientation of soldier is trapped using GPS.</a:t>
            </a:r>
          </a:p>
        </p:txBody>
      </p:sp>
      <p:cxnSp>
        <p:nvCxnSpPr>
          <p:cNvPr id="19" name="直接连接符 20"/>
          <p:cNvCxnSpPr/>
          <p:nvPr/>
        </p:nvCxnSpPr>
        <p:spPr>
          <a:xfrm>
            <a:off x="5565279" y="3904356"/>
            <a:ext cx="6333143" cy="1"/>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直接连接符 20"/>
          <p:cNvCxnSpPr/>
          <p:nvPr/>
        </p:nvCxnSpPr>
        <p:spPr>
          <a:xfrm>
            <a:off x="5565279" y="4984476"/>
            <a:ext cx="6333143" cy="1"/>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直接连接符 20"/>
          <p:cNvCxnSpPr/>
          <p:nvPr/>
        </p:nvCxnSpPr>
        <p:spPr>
          <a:xfrm>
            <a:off x="5565279" y="6064596"/>
            <a:ext cx="6333143" cy="1"/>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pic>
        <p:nvPicPr>
          <p:cNvPr id="23" name="Picture Placeholder 4"/>
          <p:cNvPicPr>
            <a:picLocks noChangeAspect="1"/>
          </p:cNvPicPr>
          <p:nvPr/>
        </p:nvPicPr>
        <p:blipFill>
          <a:blip r:embed="rId2" cstate="print">
            <a:extLst>
              <a:ext uri="{28A0092B-C50C-407E-A947-70E740481C1C}">
                <a14:useLocalDpi xmlns:a14="http://schemas.microsoft.com/office/drawing/2010/main" val="0"/>
              </a:ext>
            </a:extLst>
          </a:blip>
          <a:srcRect l="18761" r="18761"/>
          <a:stretch>
            <a:fillRect/>
          </a:stretch>
        </p:blipFill>
        <p:spPr>
          <a:xfrm>
            <a:off x="957247" y="1816605"/>
            <a:ext cx="4320000" cy="4320000"/>
          </a:xfrm>
          <a:prstGeom prst="rect">
            <a:avLst/>
          </a:prstGeom>
        </p:spPr>
      </p:pic>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750"/>
                                        <p:tgtEl>
                                          <p:spTgt spid="11"/>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750"/>
                                        <p:tgtEl>
                                          <p:spTgt spid="14"/>
                                        </p:tgtEl>
                                      </p:cBhvr>
                                    </p:animEffect>
                                  </p:childTnLst>
                                </p:cTn>
                              </p:par>
                            </p:childTnLst>
                          </p:cTn>
                        </p:par>
                        <p:par>
                          <p:cTn id="22" fill="hold">
                            <p:stCondLst>
                              <p:cond delay="275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1"/>
          <p:cNvSpPr/>
          <p:nvPr/>
        </p:nvSpPr>
        <p:spPr>
          <a:xfrm rot="1321971">
            <a:off x="1303525" y="1336285"/>
            <a:ext cx="2686190" cy="3139438"/>
          </a:xfrm>
          <a:custGeom>
            <a:avLst/>
            <a:gdLst>
              <a:gd name="connsiteX0" fmla="*/ 0 w 2801257"/>
              <a:gd name="connsiteY0" fmla="*/ 0 h 3802743"/>
              <a:gd name="connsiteX1" fmla="*/ 2801257 w 2801257"/>
              <a:gd name="connsiteY1" fmla="*/ 0 h 3802743"/>
              <a:gd name="connsiteX2" fmla="*/ 2801257 w 2801257"/>
              <a:gd name="connsiteY2" fmla="*/ 3802743 h 3802743"/>
              <a:gd name="connsiteX3" fmla="*/ 0 w 2801257"/>
              <a:gd name="connsiteY3" fmla="*/ 3802743 h 3802743"/>
              <a:gd name="connsiteX4" fmla="*/ 0 w 2801257"/>
              <a:gd name="connsiteY4" fmla="*/ 0 h 3802743"/>
              <a:gd name="connsiteX0-1" fmla="*/ 424422 w 2801257"/>
              <a:gd name="connsiteY0-2" fmla="*/ 313631 h 3802743"/>
              <a:gd name="connsiteX1-3" fmla="*/ 2801257 w 2801257"/>
              <a:gd name="connsiteY1-4" fmla="*/ 0 h 3802743"/>
              <a:gd name="connsiteX2-5" fmla="*/ 2801257 w 2801257"/>
              <a:gd name="connsiteY2-6" fmla="*/ 3802743 h 3802743"/>
              <a:gd name="connsiteX3-7" fmla="*/ 0 w 2801257"/>
              <a:gd name="connsiteY3-8" fmla="*/ 3802743 h 3802743"/>
              <a:gd name="connsiteX4-9" fmla="*/ 424422 w 2801257"/>
              <a:gd name="connsiteY4-10" fmla="*/ 313631 h 3802743"/>
              <a:gd name="connsiteX0-11" fmla="*/ 424422 w 3256770"/>
              <a:gd name="connsiteY0-12" fmla="*/ 313631 h 3806294"/>
              <a:gd name="connsiteX1-13" fmla="*/ 2801257 w 3256770"/>
              <a:gd name="connsiteY1-14" fmla="*/ 0 h 3806294"/>
              <a:gd name="connsiteX2-15" fmla="*/ 3256770 w 3256770"/>
              <a:gd name="connsiteY2-16" fmla="*/ 3806294 h 3806294"/>
              <a:gd name="connsiteX3-17" fmla="*/ 0 w 3256770"/>
              <a:gd name="connsiteY3-18" fmla="*/ 3802743 h 3806294"/>
              <a:gd name="connsiteX4-19" fmla="*/ 424422 w 3256770"/>
              <a:gd name="connsiteY4-20" fmla="*/ 313631 h 38062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56770" h="3806294">
                <a:moveTo>
                  <a:pt x="424422" y="313631"/>
                </a:moveTo>
                <a:lnTo>
                  <a:pt x="2801257" y="0"/>
                </a:lnTo>
                <a:lnTo>
                  <a:pt x="3256770" y="3806294"/>
                </a:lnTo>
                <a:lnTo>
                  <a:pt x="0" y="3802743"/>
                </a:lnTo>
                <a:lnTo>
                  <a:pt x="424422" y="313631"/>
                </a:lnTo>
                <a:close/>
              </a:path>
            </a:pathLst>
          </a:custGeom>
          <a:solidFill>
            <a:schemeClr val="accent1"/>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sp>
        <p:nvSpPr>
          <p:cNvPr id="32" name="矩形 31"/>
          <p:cNvSpPr/>
          <p:nvPr/>
        </p:nvSpPr>
        <p:spPr>
          <a:xfrm>
            <a:off x="1164520" y="1621554"/>
            <a:ext cx="2496055" cy="3243377"/>
          </a:xfrm>
          <a:prstGeom prst="rect">
            <a:avLst/>
          </a:prstGeom>
          <a:solidFill>
            <a:schemeClr val="accent2"/>
          </a:solidFill>
          <a:ln w="12700" cap="flat" cmpd="sng" algn="ctr">
            <a:noFill/>
            <a:prstDash val="solid"/>
            <a:miter lim="800000"/>
          </a:ln>
          <a:effectLst/>
        </p:spPr>
        <p:txBody>
          <a:bodyPr rtlCol="0" anchor="ctr"/>
          <a:lstStyle/>
          <a:p>
            <a:pPr algn="ctr" defTabSz="1285240">
              <a:defRPr/>
            </a:pPr>
            <a:endParaRPr lang="zh-CN" altLang="en-US" sz="2530" kern="0">
              <a:solidFill>
                <a:sysClr val="window" lastClr="FFFFFF"/>
              </a:solidFill>
              <a:latin typeface="微软雅黑" panose="020B0503020204020204" pitchFamily="34" charset="-122"/>
              <a:ea typeface="微软雅黑" panose="020B0503020204020204" pitchFamily="34" charset="-122"/>
            </a:endParaRPr>
          </a:p>
        </p:txBody>
      </p:sp>
      <p:grpSp>
        <p:nvGrpSpPr>
          <p:cNvPr id="16" name="组合 19"/>
          <p:cNvGrpSpPr/>
          <p:nvPr/>
        </p:nvGrpSpPr>
        <p:grpSpPr bwMode="auto">
          <a:xfrm>
            <a:off x="4341144" y="1621548"/>
            <a:ext cx="7992889" cy="1396668"/>
            <a:chOff x="1160462" y="2796138"/>
            <a:chExt cx="9421421" cy="993075"/>
          </a:xfrm>
        </p:grpSpPr>
        <p:sp>
          <p:nvSpPr>
            <p:cNvPr id="17" name="Text Box 11"/>
            <p:cNvSpPr txBox="1">
              <a:spLocks noChangeArrowheads="1"/>
            </p:cNvSpPr>
            <p:nvPr/>
          </p:nvSpPr>
          <p:spPr bwMode="auto">
            <a:xfrm>
              <a:off x="1160462" y="2796138"/>
              <a:ext cx="3495997" cy="2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just">
                <a:buNone/>
              </a:pPr>
              <a:r>
                <a:rPr lang="en-US" b="1" dirty="0">
                  <a:latin typeface="+mn-lt"/>
                  <a:cs typeface="Times New Roman" panose="02020603050405020304" pitchFamily="18" charset="0"/>
                </a:rPr>
                <a:t>BASE PAPER </a:t>
              </a:r>
              <a:r>
                <a:rPr lang="en-US" b="1" dirty="0" smtClean="0">
                  <a:latin typeface="+mn-lt"/>
                  <a:cs typeface="Times New Roman" panose="02020603050405020304" pitchFamily="18" charset="0"/>
                </a:rPr>
                <a:t>TITLE :</a:t>
              </a:r>
              <a:endParaRPr lang="en-US" b="1" dirty="0">
                <a:latin typeface="+mn-lt"/>
                <a:cs typeface="Times New Roman" panose="02020603050405020304" pitchFamily="18" charset="0"/>
              </a:endParaRPr>
            </a:p>
          </p:txBody>
        </p:sp>
        <p:sp>
          <p:nvSpPr>
            <p:cNvPr id="18" name="矩形 18"/>
            <p:cNvSpPr>
              <a:spLocks noChangeArrowheads="1"/>
            </p:cNvSpPr>
            <p:nvPr/>
          </p:nvSpPr>
          <p:spPr bwMode="auto">
            <a:xfrm>
              <a:off x="1160463" y="3132696"/>
              <a:ext cx="9421420" cy="65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algn="just">
                <a:lnSpc>
                  <a:spcPct val="150000"/>
                </a:lnSpc>
                <a:buNone/>
              </a:pPr>
              <a:r>
                <a:rPr lang="en-US" dirty="0">
                  <a:latin typeface="+mn-lt"/>
                  <a:cs typeface="Times New Roman" panose="02020603050405020304" pitchFamily="18" charset="0"/>
                </a:rPr>
                <a:t>Fully Integrated Wireless Elastic Wearable Systems for Health Monitoring Applications</a:t>
              </a:r>
            </a:p>
          </p:txBody>
        </p:sp>
      </p:grpSp>
      <p:sp>
        <p:nvSpPr>
          <p:cNvPr id="24" name="矩形 23"/>
          <p:cNvSpPr/>
          <p:nvPr/>
        </p:nvSpPr>
        <p:spPr>
          <a:xfrm>
            <a:off x="9217340" y="4313075"/>
            <a:ext cx="1441420" cy="377026"/>
          </a:xfrm>
          <a:prstGeom prst="rect">
            <a:avLst/>
          </a:prstGeom>
        </p:spPr>
        <p:txBody>
          <a:bodyPr wrap="none">
            <a:spAutoFit/>
          </a:bodyPr>
          <a:lstStyle/>
          <a:p>
            <a:pPr algn="just" eaLnBrk="1" hangingPunct="1">
              <a:lnSpc>
                <a:spcPct val="150000"/>
              </a:lnSpc>
              <a:spcBef>
                <a:spcPts val="0"/>
              </a:spcBef>
              <a:spcAft>
                <a:spcPts val="0"/>
              </a:spcAft>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p>
        </p:txBody>
      </p:sp>
      <p:sp>
        <p:nvSpPr>
          <p:cNvPr id="22" name="Content Placeholder 2"/>
          <p:cNvSpPr txBox="1"/>
          <p:nvPr/>
        </p:nvSpPr>
        <p:spPr>
          <a:xfrm>
            <a:off x="505966" y="269589"/>
            <a:ext cx="3835177" cy="677488"/>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sz="4000" b="1" dirty="0" smtClean="0">
                <a:solidFill>
                  <a:schemeClr val="accent2"/>
                </a:solidFill>
                <a:cs typeface="Times New Roman" panose="02020603050405020304" pitchFamily="18" charset="0"/>
              </a:rPr>
              <a:t>BASE </a:t>
            </a:r>
            <a:r>
              <a:rPr lang="en-US" sz="4000" b="1" dirty="0">
                <a:solidFill>
                  <a:schemeClr val="accent2"/>
                </a:solidFill>
                <a:cs typeface="Times New Roman" panose="02020603050405020304" pitchFamily="18" charset="0"/>
              </a:rPr>
              <a:t>PAPER</a:t>
            </a:r>
            <a:endParaRPr lang="en-US" sz="4000" dirty="0">
              <a:solidFill>
                <a:schemeClr val="accent2"/>
              </a:solidFill>
              <a:ea typeface="微软雅黑" panose="020B0503020204020204" pitchFamily="34" charset="-122"/>
              <a:cs typeface="+mn-ea"/>
              <a:sym typeface="+mn-lt"/>
            </a:endParaRPr>
          </a:p>
        </p:txBody>
      </p:sp>
      <p:grpSp>
        <p:nvGrpSpPr>
          <p:cNvPr id="23" name="组合 19"/>
          <p:cNvGrpSpPr/>
          <p:nvPr/>
        </p:nvGrpSpPr>
        <p:grpSpPr bwMode="auto">
          <a:xfrm>
            <a:off x="4341143" y="4864931"/>
            <a:ext cx="7992889" cy="1304334"/>
            <a:chOff x="1160462" y="2796138"/>
            <a:chExt cx="9421421" cy="927423"/>
          </a:xfrm>
        </p:grpSpPr>
        <p:sp>
          <p:nvSpPr>
            <p:cNvPr id="25" name="Text Box 11"/>
            <p:cNvSpPr txBox="1">
              <a:spLocks noChangeArrowheads="1"/>
            </p:cNvSpPr>
            <p:nvPr/>
          </p:nvSpPr>
          <p:spPr bwMode="auto">
            <a:xfrm>
              <a:off x="1160462" y="2796138"/>
              <a:ext cx="3241364" cy="2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just">
                <a:buNone/>
              </a:pPr>
              <a:r>
                <a:rPr lang="en-US" b="1" dirty="0">
                  <a:latin typeface="+mn-lt"/>
                  <a:cs typeface="Times New Roman" panose="02020603050405020304" pitchFamily="18" charset="0"/>
                </a:rPr>
                <a:t>AUTHOR NAME</a:t>
              </a:r>
            </a:p>
          </p:txBody>
        </p:sp>
        <p:sp>
          <p:nvSpPr>
            <p:cNvPr id="26" name="矩形 18"/>
            <p:cNvSpPr>
              <a:spLocks noChangeArrowheads="1"/>
            </p:cNvSpPr>
            <p:nvPr/>
          </p:nvSpPr>
          <p:spPr bwMode="auto">
            <a:xfrm>
              <a:off x="1160463" y="3132696"/>
              <a:ext cx="9421420" cy="59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algn="just">
                <a:lnSpc>
                  <a:spcPct val="150000"/>
                </a:lnSpc>
                <a:buNone/>
              </a:pPr>
              <a:r>
                <a:rPr lang="en-IN" sz="1600" dirty="0">
                  <a:latin typeface="+mn-lt"/>
                  <a:cs typeface="Times New Roman" panose="02020603050405020304" pitchFamily="18" charset="0"/>
                </a:rPr>
                <a:t>Mohammad H. </a:t>
              </a:r>
              <a:r>
                <a:rPr lang="en-IN" sz="1600" dirty="0" err="1">
                  <a:latin typeface="+mn-lt"/>
                  <a:cs typeface="Times New Roman" panose="02020603050405020304" pitchFamily="18" charset="0"/>
                </a:rPr>
                <a:t>Behfar</a:t>
              </a:r>
              <a:r>
                <a:rPr lang="en-IN" sz="1600" dirty="0">
                  <a:latin typeface="+mn-lt"/>
                  <a:cs typeface="Times New Roman" panose="02020603050405020304" pitchFamily="18" charset="0"/>
                </a:rPr>
                <a:t> , </a:t>
              </a:r>
              <a:r>
                <a:rPr lang="en-IN" sz="1600" dirty="0" err="1">
                  <a:latin typeface="+mn-lt"/>
                  <a:cs typeface="Times New Roman" panose="02020603050405020304" pitchFamily="18" charset="0"/>
                </a:rPr>
                <a:t>Donato</a:t>
              </a:r>
              <a:r>
                <a:rPr lang="en-IN" sz="1600" dirty="0">
                  <a:latin typeface="+mn-lt"/>
                  <a:cs typeface="Times New Roman" panose="02020603050405020304" pitchFamily="18" charset="0"/>
                </a:rPr>
                <a:t> Di Vito , </a:t>
              </a:r>
              <a:r>
                <a:rPr lang="en-IN" sz="1600" dirty="0" err="1">
                  <a:latin typeface="+mn-lt"/>
                  <a:cs typeface="Times New Roman" panose="02020603050405020304" pitchFamily="18" charset="0"/>
                </a:rPr>
                <a:t>Arttu</a:t>
              </a:r>
              <a:r>
                <a:rPr lang="en-IN" sz="1600" dirty="0">
                  <a:latin typeface="+mn-lt"/>
                  <a:cs typeface="Times New Roman" panose="02020603050405020304" pitchFamily="18" charset="0"/>
                </a:rPr>
                <a:t> </a:t>
              </a:r>
              <a:r>
                <a:rPr lang="en-IN" sz="1600" dirty="0" err="1">
                  <a:latin typeface="+mn-lt"/>
                  <a:cs typeface="Times New Roman" panose="02020603050405020304" pitchFamily="18" charset="0"/>
                </a:rPr>
                <a:t>Korhonen</a:t>
              </a:r>
              <a:r>
                <a:rPr lang="en-IN" sz="1600" dirty="0">
                  <a:latin typeface="+mn-lt"/>
                  <a:cs typeface="Times New Roman" panose="02020603050405020304" pitchFamily="18" charset="0"/>
                </a:rPr>
                <a:t> , Dung Nguyen , </a:t>
              </a:r>
              <a:r>
                <a:rPr lang="en-IN" sz="1600" dirty="0" err="1">
                  <a:latin typeface="+mn-lt"/>
                  <a:cs typeface="Times New Roman" panose="02020603050405020304" pitchFamily="18" charset="0"/>
                </a:rPr>
                <a:t>Belal</a:t>
              </a:r>
              <a:r>
                <a:rPr lang="en-IN" sz="1600" dirty="0">
                  <a:latin typeface="+mn-lt"/>
                  <a:cs typeface="Times New Roman" panose="02020603050405020304" pitchFamily="18" charset="0"/>
                </a:rPr>
                <a:t> </a:t>
              </a:r>
              <a:r>
                <a:rPr lang="en-IN" sz="1600" dirty="0" err="1">
                  <a:latin typeface="+mn-lt"/>
                  <a:cs typeface="Times New Roman" panose="02020603050405020304" pitchFamily="18" charset="0"/>
                </a:rPr>
                <a:t>Mostafa</a:t>
              </a:r>
              <a:r>
                <a:rPr lang="en-IN" sz="1600" dirty="0">
                  <a:latin typeface="+mn-lt"/>
                  <a:cs typeface="Times New Roman" panose="02020603050405020304" pitchFamily="18" charset="0"/>
                </a:rPr>
                <a:t> Amin, </a:t>
              </a:r>
              <a:r>
                <a:rPr lang="en-IN" sz="1600" dirty="0" err="1">
                  <a:latin typeface="+mn-lt"/>
                  <a:cs typeface="Times New Roman" panose="02020603050405020304" pitchFamily="18" charset="0"/>
                </a:rPr>
                <a:t>Timo</a:t>
              </a:r>
              <a:r>
                <a:rPr lang="en-IN" sz="1600" dirty="0">
                  <a:latin typeface="+mn-lt"/>
                  <a:cs typeface="Times New Roman" panose="02020603050405020304" pitchFamily="18" charset="0"/>
                </a:rPr>
                <a:t> </a:t>
              </a:r>
              <a:r>
                <a:rPr lang="en-IN" sz="1600" dirty="0" err="1">
                  <a:latin typeface="+mn-lt"/>
                  <a:cs typeface="Times New Roman" panose="02020603050405020304" pitchFamily="18" charset="0"/>
                </a:rPr>
                <a:t>Kurkela</a:t>
              </a:r>
              <a:r>
                <a:rPr lang="en-IN" sz="1600" dirty="0">
                  <a:latin typeface="+mn-lt"/>
                  <a:cs typeface="Times New Roman" panose="02020603050405020304" pitchFamily="18" charset="0"/>
                </a:rPr>
                <a:t> , Markus </a:t>
              </a:r>
              <a:r>
                <a:rPr lang="en-IN" sz="1600" dirty="0" err="1">
                  <a:latin typeface="+mn-lt"/>
                  <a:cs typeface="Times New Roman" panose="02020603050405020304" pitchFamily="18" charset="0"/>
                </a:rPr>
                <a:t>Tuomikoski</a:t>
              </a:r>
              <a:r>
                <a:rPr lang="en-IN" sz="1600" dirty="0">
                  <a:latin typeface="+mn-lt"/>
                  <a:cs typeface="Times New Roman" panose="02020603050405020304" pitchFamily="18" charset="0"/>
                </a:rPr>
                <a:t>, and </a:t>
              </a:r>
              <a:r>
                <a:rPr lang="en-IN" sz="1600" dirty="0" err="1">
                  <a:latin typeface="+mn-lt"/>
                  <a:cs typeface="Times New Roman" panose="02020603050405020304" pitchFamily="18" charset="0"/>
                </a:rPr>
                <a:t>Matti</a:t>
              </a:r>
              <a:r>
                <a:rPr lang="en-IN" sz="1600" dirty="0">
                  <a:latin typeface="+mn-lt"/>
                  <a:cs typeface="Times New Roman" panose="02020603050405020304" pitchFamily="18" charset="0"/>
                </a:rPr>
                <a:t> </a:t>
              </a:r>
              <a:r>
                <a:rPr lang="en-IN" sz="1600" dirty="0" err="1">
                  <a:latin typeface="+mn-lt"/>
                  <a:cs typeface="Times New Roman" panose="02020603050405020304" pitchFamily="18" charset="0"/>
                </a:rPr>
                <a:t>Mäntysalo</a:t>
              </a:r>
              <a:r>
                <a:rPr lang="en-IN" sz="1600" dirty="0">
                  <a:latin typeface="+mn-lt"/>
                  <a:cs typeface="Times New Roman" panose="02020603050405020304" pitchFamily="18" charset="0"/>
                </a:rPr>
                <a:t>. YEAR – (</a:t>
              </a:r>
              <a:r>
                <a:rPr lang="en-US" sz="1600" dirty="0">
                  <a:latin typeface="+mn-lt"/>
                  <a:cs typeface="Times New Roman" panose="02020603050405020304" pitchFamily="18" charset="0"/>
                </a:rPr>
                <a:t>2021</a:t>
              </a:r>
              <a:r>
                <a:rPr lang="en-US" sz="1600" dirty="0" smtClean="0">
                  <a:latin typeface="+mn-lt"/>
                  <a:cs typeface="Times New Roman" panose="02020603050405020304" pitchFamily="18" charset="0"/>
                </a:rPr>
                <a:t>).</a:t>
              </a:r>
              <a:endParaRPr lang="en-US" sz="1600" dirty="0">
                <a:latin typeface="+mn-lt"/>
                <a:cs typeface="Times New Roman" panose="02020603050405020304" pitchFamily="18" charset="0"/>
              </a:endParaRPr>
            </a:p>
          </p:txBody>
        </p:sp>
      </p:grpSp>
      <p:grpSp>
        <p:nvGrpSpPr>
          <p:cNvPr id="27" name="组合 19"/>
          <p:cNvGrpSpPr/>
          <p:nvPr/>
        </p:nvGrpSpPr>
        <p:grpSpPr bwMode="auto">
          <a:xfrm>
            <a:off x="4341143" y="3307373"/>
            <a:ext cx="7992888" cy="1396668"/>
            <a:chOff x="1160463" y="2796138"/>
            <a:chExt cx="9421420" cy="993075"/>
          </a:xfrm>
        </p:grpSpPr>
        <p:sp>
          <p:nvSpPr>
            <p:cNvPr id="28" name="Text Box 11"/>
            <p:cNvSpPr txBox="1">
              <a:spLocks noChangeArrowheads="1"/>
            </p:cNvSpPr>
            <p:nvPr/>
          </p:nvSpPr>
          <p:spPr bwMode="auto">
            <a:xfrm>
              <a:off x="1160463" y="2796138"/>
              <a:ext cx="3300346" cy="26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just">
                <a:buNone/>
              </a:pPr>
              <a:r>
                <a:rPr lang="en-US" b="1" dirty="0">
                  <a:latin typeface="+mn-lt"/>
                  <a:cs typeface="Times New Roman" panose="02020603050405020304" pitchFamily="18" charset="0"/>
                </a:rPr>
                <a:t>JOURNAL NAME</a:t>
              </a:r>
            </a:p>
          </p:txBody>
        </p:sp>
        <p:sp>
          <p:nvSpPr>
            <p:cNvPr id="29" name="矩形 18"/>
            <p:cNvSpPr>
              <a:spLocks noChangeArrowheads="1"/>
            </p:cNvSpPr>
            <p:nvPr/>
          </p:nvSpPr>
          <p:spPr bwMode="auto">
            <a:xfrm>
              <a:off x="1160463" y="3132696"/>
              <a:ext cx="9421420" cy="65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algn="just">
                <a:lnSpc>
                  <a:spcPct val="150000"/>
                </a:lnSpc>
                <a:buNone/>
              </a:pPr>
              <a:r>
                <a:rPr lang="en-US" dirty="0">
                  <a:latin typeface="+mn-lt"/>
                  <a:cs typeface="Times New Roman" panose="02020603050405020304" pitchFamily="18" charset="0"/>
                </a:rPr>
                <a:t>IEEE TRANSACTIONS ON COMPONENTS, PACKAGING AND MANUFACTURING TECHNOLOGY</a:t>
              </a:r>
            </a:p>
          </p:txBody>
        </p:sp>
      </p:grpSp>
      <p:pic>
        <p:nvPicPr>
          <p:cNvPr id="2050" name="Picture 2" descr="C:\Users\pstamil\Music\IMG_20230409_2042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4447" y="1816125"/>
            <a:ext cx="2214608" cy="284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13074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wipe(down)">
                                      <p:cBhvr>
                                        <p:cTn id="24" dur="500"/>
                                        <p:tgtEl>
                                          <p:spTgt spid="2050"/>
                                        </p:tgtEl>
                                      </p:cBhvr>
                                    </p:animEffect>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6464" y="1615712"/>
            <a:ext cx="775136" cy="22987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www.homeppt.com/moban/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www.homeppt.com/hangye/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www.homeppt.com/jieri/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www.homeppt.com/sucai/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www.homeppt.com/beijing/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www.homeppt.com/tubiao/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www.homeppt.com/xiazai/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www.homeppt.com/powerpoint/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www.homeppt.com/word/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www.homeppt.com/excel/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www.homeppt.com/ziliao/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www.homeppt.com/kejian/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www.homeppt.com/fanwen/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www.homeppt.com/shiti/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www.homeppt.com/jiaoan/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www.homeppt.cn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9" name="TextBox 10"/>
          <p:cNvSpPr txBox="1"/>
          <p:nvPr/>
        </p:nvSpPr>
        <p:spPr>
          <a:xfrm>
            <a:off x="3134719" y="4264397"/>
            <a:ext cx="6909584" cy="1084912"/>
          </a:xfrm>
          <a:prstGeom prst="rect">
            <a:avLst/>
          </a:prstGeom>
          <a:noFill/>
        </p:spPr>
        <p:txBody>
          <a:bodyPr wrap="none" lIns="68580" tIns="34290" rIns="68580" bIns="34290">
            <a:spAutoFit/>
          </a:bodyPr>
          <a:lstStyle/>
          <a:p>
            <a:pPr algn="ctr">
              <a:buNone/>
            </a:pPr>
            <a:r>
              <a:rPr lang="zh-CN" altLang="en-US" sz="6600" dirty="0" smtClean="0">
                <a:solidFill>
                  <a:schemeClr val="bg1"/>
                </a:solidFill>
                <a:latin typeface="方正正准黑简体" panose="02000000000000000000" pitchFamily="2" charset="-122"/>
                <a:ea typeface="方正正准黑简体" panose="02000000000000000000" pitchFamily="2" charset="-122"/>
                <a:cs typeface="Arial" panose="020B0604020202020204" pitchFamily="34" charset="0"/>
              </a:rPr>
              <a:t>现代战争军事部队</a:t>
            </a:r>
            <a:endParaRPr lang="zh-CN" altLang="en-US" sz="6600" dirty="0">
              <a:solidFill>
                <a:schemeClr val="bg1"/>
              </a:solidFill>
              <a:latin typeface="方正正准黑简体" panose="02000000000000000000" pitchFamily="2" charset="-122"/>
              <a:ea typeface="方正正准黑简体" panose="02000000000000000000" pitchFamily="2" charset="-122"/>
              <a:cs typeface="Arial" panose="020B0604020202020204" pitchFamily="34" charset="0"/>
            </a:endParaRPr>
          </a:p>
        </p:txBody>
      </p:sp>
      <p:sp>
        <p:nvSpPr>
          <p:cNvPr id="11" name="矩形 10"/>
          <p:cNvSpPr/>
          <p:nvPr/>
        </p:nvSpPr>
        <p:spPr>
          <a:xfrm>
            <a:off x="4600578" y="5579792"/>
            <a:ext cx="3977866" cy="346249"/>
          </a:xfrm>
          <a:prstGeom prst="rect">
            <a:avLst/>
          </a:prstGeom>
        </p:spPr>
        <p:txBody>
          <a:bodyPr wrap="square" lIns="68580" tIns="34290" rIns="68580" bIns="3429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精美实用</a:t>
            </a:r>
            <a:r>
              <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框架完美</a:t>
            </a:r>
            <a:r>
              <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战斗</a:t>
            </a:r>
            <a:r>
              <a:rPr lang="en-US" altLang="zh-CN"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战争汇报</a:t>
            </a:r>
            <a:endParaRPr lang="en-US" altLang="zh-CN"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4481810" y="5152823"/>
            <a:ext cx="4215403" cy="438582"/>
          </a:xfrm>
          <a:prstGeom prst="rect">
            <a:avLst/>
          </a:prstGeom>
        </p:spPr>
        <p:txBody>
          <a:bodyPr wrap="square" lIns="68580" tIns="34290" rIns="68580" bIns="34290">
            <a:spAutoFit/>
          </a:bodyPr>
          <a:lstStyle/>
          <a:p>
            <a:pPr algn="ctr"/>
            <a:r>
              <a:rPr lang="en-US" altLang="zh-CN" sz="2400" dirty="0" smtClean="0">
                <a:solidFill>
                  <a:schemeClr val="bg1"/>
                </a:solidFill>
                <a:latin typeface="Arial" panose="020B0604020202020204" pitchFamily="34" charset="0"/>
                <a:ea typeface="+mj-ea"/>
                <a:cs typeface="Arial" panose="020B0604020202020204" pitchFamily="34" charset="0"/>
              </a:rPr>
              <a:t>MODERN MILITARY WAR</a:t>
            </a:r>
            <a:endParaRPr lang="en-US" altLang="zh-CN" sz="2400" dirty="0">
              <a:solidFill>
                <a:schemeClr val="bg1"/>
              </a:solidFill>
              <a:latin typeface="Arial" panose="020B0604020202020204" pitchFamily="34" charset="0"/>
              <a:ea typeface="+mj-ea"/>
              <a:cs typeface="Arial" panose="020B0604020202020204"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4266181820"/>
              </p:ext>
            </p:extLst>
          </p:nvPr>
        </p:nvGraphicFramePr>
        <p:xfrm>
          <a:off x="20664" y="1298357"/>
          <a:ext cx="12817424" cy="5918368"/>
        </p:xfrm>
        <a:graphic>
          <a:graphicData uri="http://schemas.openxmlformats.org/drawingml/2006/table">
            <a:tbl>
              <a:tblPr firstRow="1" bandRow="1">
                <a:tableStyleId>{7DF18680-E054-41AD-8BC1-D1AEF772440D}</a:tableStyleId>
              </a:tblPr>
              <a:tblGrid>
                <a:gridCol w="720079">
                  <a:extLst>
                    <a:ext uri="{9D8B030D-6E8A-4147-A177-3AD203B41FA5}">
                      <a16:colId xmlns="" xmlns:a16="http://schemas.microsoft.com/office/drawing/2014/main" val="20000"/>
                    </a:ext>
                  </a:extLst>
                </a:gridCol>
                <a:gridCol w="4680520">
                  <a:extLst>
                    <a:ext uri="{9D8B030D-6E8A-4147-A177-3AD203B41FA5}">
                      <a16:colId xmlns="" xmlns:a16="http://schemas.microsoft.com/office/drawing/2014/main" val="20001"/>
                    </a:ext>
                  </a:extLst>
                </a:gridCol>
                <a:gridCol w="2592288">
                  <a:extLst>
                    <a:ext uri="{9D8B030D-6E8A-4147-A177-3AD203B41FA5}">
                      <a16:colId xmlns="" xmlns:a16="http://schemas.microsoft.com/office/drawing/2014/main" val="20002"/>
                    </a:ext>
                  </a:extLst>
                </a:gridCol>
                <a:gridCol w="2736304">
                  <a:extLst>
                    <a:ext uri="{9D8B030D-6E8A-4147-A177-3AD203B41FA5}">
                      <a16:colId xmlns="" xmlns:a16="http://schemas.microsoft.com/office/drawing/2014/main" val="20003"/>
                    </a:ext>
                  </a:extLst>
                </a:gridCol>
                <a:gridCol w="2088233">
                  <a:extLst>
                    <a:ext uri="{9D8B030D-6E8A-4147-A177-3AD203B41FA5}">
                      <a16:colId xmlns="" xmlns:a16="http://schemas.microsoft.com/office/drawing/2014/main" val="20004"/>
                    </a:ext>
                  </a:extLst>
                </a:gridCol>
              </a:tblGrid>
              <a:tr h="755314">
                <a:tc>
                  <a:txBody>
                    <a:bodyPr/>
                    <a:lstStyle/>
                    <a:p>
                      <a:pPr algn="ctr"/>
                      <a:r>
                        <a:rPr lang="en-US" sz="1800" dirty="0"/>
                        <a:t>S.No</a:t>
                      </a:r>
                      <a:endParaRPr lang="en-US" sz="1800" dirty="0">
                        <a:latin typeface="Times New Roman" pitchFamily="18" charset="0"/>
                        <a:cs typeface="Times New Roman" pitchFamily="18" charset="0"/>
                      </a:endParaRPr>
                    </a:p>
                  </a:txBody>
                  <a:tcPr/>
                </a:tc>
                <a:tc>
                  <a:txBody>
                    <a:bodyPr/>
                    <a:lstStyle/>
                    <a:p>
                      <a:pPr algn="ctr"/>
                      <a:r>
                        <a:rPr lang="en-US" sz="1800" dirty="0"/>
                        <a:t>Author</a:t>
                      </a:r>
                      <a:r>
                        <a:rPr lang="en-US" sz="1800" baseline="0" dirty="0"/>
                        <a:t> Name, Paper Title, Journal Name, Year </a:t>
                      </a:r>
                      <a:endParaRPr lang="en-US" sz="1800" dirty="0">
                        <a:latin typeface="Times New Roman" pitchFamily="18" charset="0"/>
                        <a:cs typeface="Times New Roman" pitchFamily="18" charset="0"/>
                      </a:endParaRPr>
                    </a:p>
                  </a:txBody>
                  <a:tcPr/>
                </a:tc>
                <a:tc>
                  <a:txBody>
                    <a:bodyPr/>
                    <a:lstStyle/>
                    <a:p>
                      <a:pPr algn="ctr"/>
                      <a:r>
                        <a:rPr lang="en-US" sz="1800" dirty="0"/>
                        <a:t>Technique Used</a:t>
                      </a:r>
                      <a:endParaRPr lang="en-US" sz="1800" dirty="0">
                        <a:latin typeface="Times New Roman" pitchFamily="18" charset="0"/>
                        <a:cs typeface="Times New Roman" pitchFamily="18" charset="0"/>
                      </a:endParaRPr>
                    </a:p>
                  </a:txBody>
                  <a:tcPr/>
                </a:tc>
                <a:tc>
                  <a:txBody>
                    <a:bodyPr/>
                    <a:lstStyle/>
                    <a:p>
                      <a:pPr algn="ctr"/>
                      <a:r>
                        <a:rPr lang="en-US" sz="1800" dirty="0"/>
                        <a:t>Merits</a:t>
                      </a:r>
                      <a:r>
                        <a:rPr lang="en-US" sz="1800" baseline="0" dirty="0"/>
                        <a:t> </a:t>
                      </a:r>
                      <a:endParaRPr lang="en-US" sz="1800" dirty="0">
                        <a:latin typeface="Times New Roman" pitchFamily="18" charset="0"/>
                        <a:cs typeface="Times New Roman" pitchFamily="18" charset="0"/>
                      </a:endParaRPr>
                    </a:p>
                  </a:txBody>
                  <a:tcPr/>
                </a:tc>
                <a:tc>
                  <a:txBody>
                    <a:bodyPr/>
                    <a:lstStyle/>
                    <a:p>
                      <a:pPr algn="ctr"/>
                      <a:r>
                        <a:rPr lang="en-US" sz="1800" dirty="0"/>
                        <a:t>Demerits</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10000"/>
                  </a:ext>
                </a:extLst>
              </a:tr>
              <a:tr h="1404926">
                <a:tc>
                  <a:txBody>
                    <a:bodyPr/>
                    <a:lstStyle/>
                    <a:p>
                      <a:r>
                        <a:rPr lang="en-US" sz="3200" dirty="0"/>
                        <a:t>1.</a:t>
                      </a:r>
                      <a:endParaRPr lang="en-US" sz="3200" dirty="0">
                        <a:latin typeface="Times New Roman" pitchFamily="18" charset="0"/>
                        <a:cs typeface="Times New Roman" pitchFamily="18" charset="0"/>
                      </a:endParaRPr>
                    </a:p>
                  </a:txBody>
                  <a:tcPr/>
                </a:tc>
                <a:tc>
                  <a:txBody>
                    <a:bodyPr/>
                    <a:lstStyle/>
                    <a:p>
                      <a:r>
                        <a:rPr kumimoji="0" lang="en-US" sz="1800" kern="1200" dirty="0">
                          <a:solidFill>
                            <a:schemeClr val="dk1"/>
                          </a:solidFill>
                        </a:rPr>
                        <a:t>G. Santhanamari</a:t>
                      </a:r>
                    </a:p>
                    <a:p>
                      <a:r>
                        <a:rPr kumimoji="0" lang="en-US" sz="1800" kern="1200" dirty="0">
                          <a:solidFill>
                            <a:schemeClr val="dk1"/>
                          </a:solidFill>
                        </a:rPr>
                        <a:t>HEALTH MONITORING OF SOLDIERS USING EFFICIENT MANET PROTOCOL </a:t>
                      </a:r>
                      <a:r>
                        <a:rPr kumimoji="0" lang="en-US" sz="1800" kern="1200" baseline="0" dirty="0" smtClean="0">
                          <a:solidFill>
                            <a:schemeClr val="dk1"/>
                          </a:solidFill>
                        </a:rPr>
                        <a:t> </a:t>
                      </a:r>
                      <a:r>
                        <a:rPr lang="en-US" sz="1800" baseline="0" dirty="0" smtClean="0"/>
                        <a:t>IEEE-2020.</a:t>
                      </a:r>
                      <a:endParaRPr lang="en-US" sz="1800" baseline="0" dirty="0">
                        <a:latin typeface="Times New Roman" pitchFamily="18" charset="0"/>
                        <a:cs typeface="Times New Roman" pitchFamily="18" charset="0"/>
                      </a:endParaRPr>
                    </a:p>
                  </a:txBody>
                  <a:tcPr/>
                </a:tc>
                <a:tc>
                  <a:txBody>
                    <a:bodyPr/>
                    <a:lstStyle/>
                    <a:p>
                      <a:r>
                        <a:rPr kumimoji="0" lang="en-US" sz="1800" kern="1200" dirty="0">
                          <a:solidFill>
                            <a:schemeClr val="dk1"/>
                          </a:solidFill>
                        </a:rPr>
                        <a:t>Electro Cardio Gram (ECG) over a Mobile Ad hoc Network (MANET) </a:t>
                      </a:r>
                      <a:endParaRPr lang="en-US" sz="1800" dirty="0">
                        <a:latin typeface="Times New Roman" pitchFamily="18" charset="0"/>
                        <a:cs typeface="Times New Roman" pitchFamily="18" charset="0"/>
                      </a:endParaRPr>
                    </a:p>
                  </a:txBody>
                  <a:tcPr/>
                </a:tc>
                <a:tc>
                  <a:txBody>
                    <a:bodyPr/>
                    <a:lstStyle/>
                    <a:p>
                      <a:r>
                        <a:rPr kumimoji="0" lang="en-US" sz="1800" kern="1200" dirty="0">
                          <a:solidFill>
                            <a:schemeClr val="dk1"/>
                          </a:solidFill>
                        </a:rPr>
                        <a:t>bio-sensors attached to soldiers’ body and the data is transmitted to the control room</a:t>
                      </a:r>
                      <a:endParaRPr lang="en-US" sz="1800" dirty="0">
                        <a:latin typeface="Times New Roman" pitchFamily="18" charset="0"/>
                        <a:cs typeface="Times New Roman" pitchFamily="18" charset="0"/>
                      </a:endParaRPr>
                    </a:p>
                  </a:txBody>
                  <a:tcPr/>
                </a:tc>
                <a:tc>
                  <a:txBody>
                    <a:bodyPr/>
                    <a:lstStyle/>
                    <a:p>
                      <a:r>
                        <a:rPr lang="en-US" sz="1800" dirty="0"/>
                        <a:t>No</a:t>
                      </a:r>
                      <a:r>
                        <a:rPr lang="en-US" sz="1800" baseline="0" dirty="0"/>
                        <a:t> sharing the live location.</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10001"/>
                  </a:ext>
                </a:extLst>
              </a:tr>
              <a:tr h="1224136">
                <a:tc>
                  <a:txBody>
                    <a:bodyPr/>
                    <a:lstStyle/>
                    <a:p>
                      <a:r>
                        <a:rPr lang="en-US" sz="3200" dirty="0"/>
                        <a:t>2.</a:t>
                      </a:r>
                      <a:endParaRPr lang="en-US" sz="3200" dirty="0">
                        <a:latin typeface="Times New Roman" pitchFamily="18" charset="0"/>
                        <a:cs typeface="Times New Roman" pitchFamily="18" charset="0"/>
                      </a:endParaRPr>
                    </a:p>
                  </a:txBody>
                  <a:tcPr/>
                </a:tc>
                <a:tc>
                  <a:txBody>
                    <a:bodyPr/>
                    <a:lstStyle/>
                    <a:p>
                      <a:r>
                        <a:rPr kumimoji="0" lang="pt-BR" sz="1800" kern="1200" dirty="0">
                          <a:solidFill>
                            <a:schemeClr val="dk1"/>
                          </a:solidFill>
                        </a:rPr>
                        <a:t>K Keerthana, R Yamini , </a:t>
                      </a:r>
                    </a:p>
                    <a:p>
                      <a:r>
                        <a:rPr kumimoji="0" lang="pt-BR" sz="1800" kern="1200" dirty="0">
                          <a:solidFill>
                            <a:schemeClr val="dk1"/>
                          </a:solidFill>
                        </a:rPr>
                        <a:t>N </a:t>
                      </a:r>
                      <a:r>
                        <a:rPr kumimoji="0" lang="pt-BR" sz="1800" kern="1200" dirty="0" smtClean="0">
                          <a:solidFill>
                            <a:schemeClr val="dk1"/>
                          </a:solidFill>
                        </a:rPr>
                        <a:t>Dhesigan</a:t>
                      </a:r>
                      <a:r>
                        <a:rPr kumimoji="0" lang="en-US" sz="1800" kern="1200" baseline="0" dirty="0" smtClean="0">
                          <a:solidFill>
                            <a:schemeClr val="dk1"/>
                          </a:solidFill>
                        </a:rPr>
                        <a:t> </a:t>
                      </a:r>
                      <a:r>
                        <a:rPr kumimoji="0" lang="en-US" sz="1800" kern="1200" dirty="0" smtClean="0">
                          <a:solidFill>
                            <a:schemeClr val="dk1"/>
                          </a:solidFill>
                        </a:rPr>
                        <a:t>Smart </a:t>
                      </a:r>
                      <a:r>
                        <a:rPr kumimoji="0" lang="en-US" sz="1800" kern="1200" dirty="0">
                          <a:solidFill>
                            <a:schemeClr val="dk1"/>
                          </a:solidFill>
                        </a:rPr>
                        <a:t>Lifeguarding Vest for Military Purpose </a:t>
                      </a:r>
                      <a:r>
                        <a:rPr kumimoji="0" lang="en-US" sz="1800" kern="1200" dirty="0" smtClean="0">
                          <a:solidFill>
                            <a:schemeClr val="dk1"/>
                          </a:solidFill>
                        </a:rPr>
                        <a:t>,</a:t>
                      </a:r>
                      <a:r>
                        <a:rPr lang="en-US" sz="1800" dirty="0" smtClean="0"/>
                        <a:t>(</a:t>
                      </a:r>
                      <a:r>
                        <a:rPr lang="en-US" sz="1800" dirty="0"/>
                        <a:t>2020</a:t>
                      </a:r>
                      <a:r>
                        <a:rPr lang="en-US" sz="1800" dirty="0" smtClean="0"/>
                        <a:t>).</a:t>
                      </a:r>
                      <a:endParaRPr lang="en-US" sz="1800" dirty="0">
                        <a:latin typeface="Times New Roman" pitchFamily="18" charset="0"/>
                        <a:cs typeface="Times New Roman" pitchFamily="18" charset="0"/>
                      </a:endParaRPr>
                    </a:p>
                  </a:txBody>
                  <a:tcPr/>
                </a:tc>
                <a:tc>
                  <a:txBody>
                    <a:bodyPr/>
                    <a:lstStyle/>
                    <a:p>
                      <a:r>
                        <a:rPr kumimoji="0" lang="en-US" sz="1800" kern="1200" dirty="0">
                          <a:solidFill>
                            <a:schemeClr val="dk1"/>
                          </a:solidFill>
                        </a:rPr>
                        <a:t>bulletproof jacket worn by Indian Army is contrived of </a:t>
                      </a:r>
                      <a:r>
                        <a:rPr kumimoji="0" lang="en-US" sz="1800" kern="1200" dirty="0" err="1">
                          <a:solidFill>
                            <a:schemeClr val="dk1"/>
                          </a:solidFill>
                        </a:rPr>
                        <a:t>Kelvar</a:t>
                      </a:r>
                      <a:r>
                        <a:rPr kumimoji="0" lang="en-US" sz="1800" kern="1200" dirty="0">
                          <a:solidFill>
                            <a:schemeClr val="dk1"/>
                          </a:solidFill>
                        </a:rPr>
                        <a:t> </a:t>
                      </a:r>
                      <a:endParaRPr lang="en-US" sz="1800" dirty="0">
                        <a:latin typeface="Times New Roman" pitchFamily="18" charset="0"/>
                        <a:cs typeface="Times New Roman" pitchFamily="18" charset="0"/>
                      </a:endParaRPr>
                    </a:p>
                  </a:txBody>
                  <a:tcPr/>
                </a:tc>
                <a:tc>
                  <a:txBody>
                    <a:bodyPr/>
                    <a:lstStyle/>
                    <a:p>
                      <a:r>
                        <a:rPr lang="en-US" sz="1800" dirty="0"/>
                        <a:t>Low cost ,</a:t>
                      </a:r>
                    </a:p>
                    <a:p>
                      <a:r>
                        <a:rPr lang="en-US" sz="1800" dirty="0"/>
                        <a:t>Life saving.</a:t>
                      </a:r>
                      <a:endParaRPr lang="en-US" sz="1800" dirty="0">
                        <a:latin typeface="Times New Roman" pitchFamily="18" charset="0"/>
                        <a:cs typeface="Times New Roman" pitchFamily="18" charset="0"/>
                      </a:endParaRPr>
                    </a:p>
                  </a:txBody>
                  <a:tcPr/>
                </a:tc>
                <a:tc>
                  <a:txBody>
                    <a:bodyPr/>
                    <a:lstStyle/>
                    <a:p>
                      <a:r>
                        <a:rPr lang="en-US" sz="1800" dirty="0"/>
                        <a:t>Didn’t monitoring the health parameter</a:t>
                      </a:r>
                      <a:r>
                        <a:rPr lang="en-US" sz="1800" dirty="0" smtClean="0"/>
                        <a:t>.</a:t>
                      </a:r>
                      <a:endParaRPr lang="en-US" sz="1800" dirty="0">
                        <a:latin typeface="Times New Roman" pitchFamily="18" charset="0"/>
                        <a:cs typeface="Times New Roman" pitchFamily="18" charset="0"/>
                      </a:endParaRPr>
                    </a:p>
                  </a:txBody>
                  <a:tcPr/>
                </a:tc>
                <a:extLst>
                  <a:ext uri="{0D108BD9-81ED-4DB2-BD59-A6C34878D82A}">
                    <a16:rowId xmlns="" xmlns:a16="http://schemas.microsoft.com/office/drawing/2014/main" val="10002"/>
                  </a:ext>
                </a:extLst>
              </a:tr>
              <a:tr h="1345272">
                <a:tc>
                  <a:txBody>
                    <a:bodyPr/>
                    <a:lstStyle/>
                    <a:p>
                      <a:r>
                        <a:rPr lang="en-US" sz="3200" dirty="0"/>
                        <a:t>3.</a:t>
                      </a:r>
                      <a:endParaRPr lang="en-US" sz="32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rPr>
                        <a:t>Nikhil B. </a:t>
                      </a:r>
                      <a:r>
                        <a:rPr kumimoji="0" lang="en-US" sz="1800" kern="1200" dirty="0" err="1">
                          <a:solidFill>
                            <a:schemeClr val="dk1"/>
                          </a:solidFill>
                        </a:rPr>
                        <a:t>Gaikwad</a:t>
                      </a:r>
                      <a:r>
                        <a:rPr kumimoji="0" lang="en-US" sz="1800" kern="1200" dirty="0">
                          <a:solidFill>
                            <a:schemeClr val="dk1"/>
                          </a:solidFill>
                        </a:rPr>
                        <a:t>, </a:t>
                      </a:r>
                      <a:r>
                        <a:rPr kumimoji="0" lang="en-US" sz="1800" kern="1200" dirty="0" err="1">
                          <a:solidFill>
                            <a:schemeClr val="dk1"/>
                          </a:solidFill>
                        </a:rPr>
                        <a:t>Hrishikesh</a:t>
                      </a:r>
                      <a:r>
                        <a:rPr kumimoji="0" lang="en-US" sz="1800" kern="1200" dirty="0">
                          <a:solidFill>
                            <a:schemeClr val="dk1"/>
                          </a:solidFill>
                        </a:rPr>
                        <a:t> </a:t>
                      </a:r>
                      <a:r>
                        <a:rPr kumimoji="0" lang="en-US" sz="1800" kern="1200" dirty="0" err="1">
                          <a:solidFill>
                            <a:schemeClr val="dk1"/>
                          </a:solidFill>
                        </a:rPr>
                        <a:t>Ugale</a:t>
                      </a:r>
                      <a:r>
                        <a:rPr kumimoji="0" lang="en-US" sz="1800" kern="1200" dirty="0">
                          <a:solidFill>
                            <a:schemeClr val="dk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rPr>
                        <a:t>The Internet of Battlefield Things (</a:t>
                      </a:r>
                      <a:r>
                        <a:rPr kumimoji="0" lang="en-US" sz="1800" kern="1200" dirty="0" err="1">
                          <a:solidFill>
                            <a:schemeClr val="dk1"/>
                          </a:solidFill>
                        </a:rPr>
                        <a:t>IoBT</a:t>
                      </a:r>
                      <a:r>
                        <a:rPr kumimoji="0" lang="en-US" sz="1800" kern="1200" dirty="0">
                          <a:solidFill>
                            <a:schemeClr val="dk1"/>
                          </a:solidFill>
                        </a:rPr>
                        <a:t>) based Enemy Localization using Soldiers Location and Gunshot Direction,(</a:t>
                      </a:r>
                      <a:r>
                        <a:rPr lang="en-GB" dirty="0"/>
                        <a:t>2020</a:t>
                      </a:r>
                      <a:r>
                        <a:rPr lang="en-GB" dirty="0" smtClean="0"/>
                        <a:t>).</a:t>
                      </a:r>
                      <a:endParaRPr lang="en-GB" dirty="0"/>
                    </a:p>
                  </a:txBody>
                  <a:tcPr/>
                </a:tc>
                <a:tc>
                  <a:txBody>
                    <a:bodyPr/>
                    <a:lstStyle/>
                    <a:p>
                      <a:r>
                        <a:rPr kumimoji="0" lang="en-US" sz="1800" kern="1200" dirty="0">
                          <a:solidFill>
                            <a:schemeClr val="dk1"/>
                          </a:solidFill>
                        </a:rPr>
                        <a:t>soldier’s own locations and their gunshot direction. </a:t>
                      </a:r>
                      <a:endParaRPr lang="en-IN" dirty="0"/>
                    </a:p>
                  </a:txBody>
                  <a:tcPr/>
                </a:tc>
                <a:tc>
                  <a:txBody>
                    <a:bodyPr/>
                    <a:lstStyle/>
                    <a:p>
                      <a:r>
                        <a:rPr kumimoji="0" lang="en-US" sz="1800" kern="1200" dirty="0">
                          <a:solidFill>
                            <a:schemeClr val="dk1"/>
                          </a:solidFill>
                        </a:rPr>
                        <a:t>Multiple soldiers and multiple enemy scenarios </a:t>
                      </a:r>
                      <a:endParaRPr lang="en-IN" dirty="0"/>
                    </a:p>
                  </a:txBody>
                  <a:tcPr/>
                </a:tc>
                <a:tc>
                  <a:txBody>
                    <a:bodyPr/>
                    <a:lstStyle/>
                    <a:p>
                      <a:r>
                        <a:rPr lang="en-GB" dirty="0"/>
                        <a:t>No sharing there health</a:t>
                      </a:r>
                      <a:endParaRPr lang="en-IN" dirty="0"/>
                    </a:p>
                  </a:txBody>
                  <a:tcPr/>
                </a:tc>
              </a:tr>
              <a:tr h="0">
                <a:tc>
                  <a:txBody>
                    <a:bodyPr/>
                    <a:lstStyle/>
                    <a:p>
                      <a:r>
                        <a:rPr lang="en-US" sz="3200" dirty="0"/>
                        <a:t>4.</a:t>
                      </a:r>
                      <a:endParaRPr lang="en-US" sz="3200" dirty="0">
                        <a:latin typeface="Times New Roman" pitchFamily="18" charset="0"/>
                        <a:cs typeface="Times New Roman" pitchFamily="18" charset="0"/>
                      </a:endParaRPr>
                    </a:p>
                  </a:txBody>
                  <a:tcPr/>
                </a:tc>
                <a:tc>
                  <a:txBody>
                    <a:bodyPr/>
                    <a:lstStyle/>
                    <a:p>
                      <a:r>
                        <a:rPr kumimoji="0" lang="en-US" sz="1800" kern="1200" dirty="0">
                          <a:solidFill>
                            <a:schemeClr val="dk1"/>
                          </a:solidFill>
                        </a:rPr>
                        <a:t>JAMES JIN KANG 1 , WENCHENG YANG</a:t>
                      </a:r>
                      <a:r>
                        <a:rPr lang="en-US" sz="1800"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dk1"/>
                          </a:solidFill>
                        </a:rPr>
                        <a:t>No Soldiers Left Behind: An </a:t>
                      </a:r>
                      <a:r>
                        <a:rPr kumimoji="0" lang="en-US" sz="1800" kern="1200" dirty="0" err="1">
                          <a:solidFill>
                            <a:schemeClr val="dk1"/>
                          </a:solidFill>
                        </a:rPr>
                        <a:t>IoT</a:t>
                      </a:r>
                      <a:r>
                        <a:rPr kumimoji="0" lang="en-US" sz="1800" kern="1200" dirty="0">
                          <a:solidFill>
                            <a:schemeClr val="dk1"/>
                          </a:solidFill>
                        </a:rPr>
                        <a:t>-Based Low-Power Military Mobile Health System Design</a:t>
                      </a:r>
                      <a:r>
                        <a:rPr lang="en-US" sz="1800" dirty="0"/>
                        <a:t>,</a:t>
                      </a:r>
                    </a:p>
                    <a:p>
                      <a:r>
                        <a:rPr lang="en-US" sz="1800" dirty="0"/>
                        <a:t>IEEE Access(2020</a:t>
                      </a:r>
                      <a:r>
                        <a:rPr lang="en-US" sz="1800" dirty="0" smtClean="0"/>
                        <a:t>).</a:t>
                      </a:r>
                      <a:endParaRPr lang="en-US" sz="1800" dirty="0">
                        <a:latin typeface="Times New Roman" pitchFamily="18" charset="0"/>
                        <a:cs typeface="Times New Roman" pitchFamily="18" charset="0"/>
                      </a:endParaRPr>
                    </a:p>
                  </a:txBody>
                  <a:tcPr/>
                </a:tc>
                <a:tc>
                  <a:txBody>
                    <a:bodyPr/>
                    <a:lstStyle/>
                    <a:p>
                      <a:r>
                        <a:rPr kumimoji="0" lang="en-US" sz="1800" kern="1200" dirty="0">
                          <a:solidFill>
                            <a:schemeClr val="dk1"/>
                          </a:solidFill>
                        </a:rPr>
                        <a:t>Low Power Wide Area Networks (LPWAN) and Wireless Body Area Networks (WBAN) </a:t>
                      </a:r>
                      <a:endParaRPr lang="en-US" sz="1800" dirty="0">
                        <a:latin typeface="Times New Roman" pitchFamily="18" charset="0"/>
                        <a:cs typeface="Times New Roman" pitchFamily="18" charset="0"/>
                      </a:endParaRPr>
                    </a:p>
                  </a:txBody>
                  <a:tcPr/>
                </a:tc>
                <a:tc>
                  <a:txBody>
                    <a:bodyPr/>
                    <a:lstStyle/>
                    <a:p>
                      <a:r>
                        <a:rPr kumimoji="0" lang="en-US" sz="1800" kern="1200" dirty="0">
                          <a:solidFill>
                            <a:schemeClr val="dk1"/>
                          </a:solidFill>
                        </a:rPr>
                        <a:t>health monitoring as well as user location </a:t>
                      </a:r>
                      <a:endParaRPr lang="en-US" sz="1800" dirty="0">
                        <a:latin typeface="Times New Roman" pitchFamily="18" charset="0"/>
                        <a:cs typeface="Times New Roman" pitchFamily="18" charset="0"/>
                      </a:endParaRPr>
                    </a:p>
                  </a:txBody>
                  <a:tcPr/>
                </a:tc>
                <a:tc>
                  <a:txBody>
                    <a:bodyPr/>
                    <a:lstStyle/>
                    <a:p>
                      <a:r>
                        <a:rPr lang="en-US" sz="1800" dirty="0"/>
                        <a:t>Not</a:t>
                      </a:r>
                      <a:r>
                        <a:rPr lang="en-US" sz="1800" baseline="0" dirty="0"/>
                        <a:t> efficient.</a:t>
                      </a:r>
                      <a:endParaRPr lang="en-US" sz="1800" dirty="0">
                        <a:latin typeface="Times New Roman" pitchFamily="18" charset="0"/>
                        <a:cs typeface="Times New Roman" pitchFamily="18" charset="0"/>
                      </a:endParaRPr>
                    </a:p>
                  </a:txBody>
                  <a:tcPr/>
                </a:tc>
              </a:tr>
            </a:tbl>
          </a:graphicData>
        </a:graphic>
      </p:graphicFrame>
      <p:sp>
        <p:nvSpPr>
          <p:cNvPr id="2" name="Rectangle 1"/>
          <p:cNvSpPr/>
          <p:nvPr/>
        </p:nvSpPr>
        <p:spPr>
          <a:xfrm>
            <a:off x="526007" y="231949"/>
            <a:ext cx="4535216" cy="707886"/>
          </a:xfrm>
          <a:prstGeom prst="rect">
            <a:avLst/>
          </a:prstGeom>
        </p:spPr>
        <p:txBody>
          <a:bodyPr wrap="none">
            <a:spAutoFit/>
          </a:bodyPr>
          <a:lstStyle/>
          <a:p>
            <a:r>
              <a:rPr lang="en-US" sz="4000" b="1" dirty="0" smtClean="0">
                <a:solidFill>
                  <a:schemeClr val="accent2"/>
                </a:solidFill>
                <a:latin typeface="+mn-lt"/>
                <a:cs typeface="Times New Roman" pitchFamily="18" charset="0"/>
              </a:rPr>
              <a:t>LITERATURE </a:t>
            </a:r>
            <a:r>
              <a:rPr lang="en-US" sz="4000" b="1" dirty="0">
                <a:solidFill>
                  <a:schemeClr val="accent2"/>
                </a:solidFill>
                <a:latin typeface="+mn-lt"/>
                <a:cs typeface="Times New Roman" pitchFamily="18" charset="0"/>
              </a:rPr>
              <a:t>REVIEW</a:t>
            </a:r>
            <a:endParaRPr lang="en-US" sz="4000" dirty="0">
              <a:solidFill>
                <a:schemeClr val="accent2"/>
              </a:solidFill>
              <a:latin typeface="+mn-lt"/>
            </a:endParaRPr>
          </a:p>
        </p:txBody>
      </p:sp>
    </p:spTree>
    <p:extLst>
      <p:ext uri="{BB962C8B-B14F-4D97-AF65-F5344CB8AC3E}">
        <p14:creationId xmlns:p14="http://schemas.microsoft.com/office/powerpoint/2010/main" val="3669487851"/>
      </p:ext>
    </p:extLst>
  </p:cSld>
  <p:clrMapOvr>
    <a:masterClrMapping/>
  </p:clrMapOvr>
  <p:transition spd="slow" advClick="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1491792" y="2705307"/>
            <a:ext cx="3449860" cy="3278593"/>
          </a:xfrm>
          <a:prstGeom prst="rect">
            <a:avLst/>
          </a:prstGeom>
          <a:solidFill>
            <a:schemeClr val="accent5"/>
          </a:solidFill>
          <a:ln w="12700">
            <a:noFill/>
          </a:ln>
          <a:effectLst>
            <a:outerShdw blurRad="368300" dist="38100" dir="8100000" algn="tr" rotWithShape="0">
              <a:prstClr val="black">
                <a:alpha val="90000"/>
              </a:prstClr>
            </a:outerShdw>
          </a:effectLst>
          <a:scene3d>
            <a:camera prst="orthographicFront">
              <a:rot lat="17916175" lon="2729084" rev="18779825"/>
            </a:camera>
            <a:lightRig rig="balanced" dir="t">
              <a:rot lat="0" lon="0" rev="600000"/>
            </a:lightRig>
          </a:scene3d>
          <a:sp3d prstMaterial="flat">
            <a:bevelT w="444500" h="1041400" prst="angle"/>
            <a:extrusionClr>
              <a:srgbClr val="0070C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996931" y="2377656"/>
            <a:ext cx="2410640" cy="2286081"/>
          </a:xfrm>
          <a:prstGeom prst="rect">
            <a:avLst/>
          </a:prstGeom>
          <a:solidFill>
            <a:schemeClr val="accent4"/>
          </a:solidFill>
          <a:ln>
            <a:noFill/>
          </a:ln>
          <a:scene3d>
            <a:camera prst="orthographicFront">
              <a:rot lat="17916175" lon="2729084" rev="18779825"/>
            </a:camera>
            <a:lightRig rig="balanced" dir="t">
              <a:rot lat="0" lon="0" rev="600000"/>
            </a:lightRig>
          </a:scene3d>
          <a:sp3d prstMaterial="flat">
            <a:bevelT w="311150" h="730250" prst="angle"/>
            <a:extrusionClr>
              <a:srgbClr val="00B05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349953" y="2152199"/>
            <a:ext cx="1702330" cy="1623150"/>
          </a:xfrm>
          <a:prstGeom prst="rect">
            <a:avLst/>
          </a:prstGeom>
          <a:solidFill>
            <a:schemeClr val="accent3"/>
          </a:solidFill>
          <a:ln>
            <a:noFill/>
          </a:ln>
          <a:scene3d>
            <a:camera prst="orthographicFront">
              <a:rot lat="17916175" lon="2729084" rev="18779825"/>
            </a:camera>
            <a:lightRig rig="balanced" dir="t">
              <a:rot lat="0" lon="0" rev="600000"/>
            </a:lightRig>
          </a:scene3d>
          <a:sp3d prstMaterial="flat">
            <a:bevelT w="215900" h="501650" prst="angle"/>
            <a:extrusionClr>
              <a:srgbClr val="FFC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540943" y="1606169"/>
            <a:ext cx="1224136" cy="1146060"/>
          </a:xfrm>
          <a:prstGeom prst="rect">
            <a:avLst/>
          </a:prstGeom>
          <a:solidFill>
            <a:schemeClr val="accent1"/>
          </a:solidFill>
          <a:ln>
            <a:noFill/>
          </a:ln>
          <a:scene3d>
            <a:camera prst="orthographicFront">
              <a:rot lat="17916175" lon="2729084" rev="18779825"/>
            </a:camera>
            <a:lightRig rig="balanced" dir="t">
              <a:rot lat="0" lon="0" rev="600000"/>
            </a:lightRig>
          </a:scene3d>
          <a:sp3d prstMaterial="flat">
            <a:bevelT w="336550" h="7556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a:off x="3517115" y="2620307"/>
            <a:ext cx="3798762"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8" name="直接连接符 77"/>
          <p:cNvCxnSpPr/>
          <p:nvPr/>
        </p:nvCxnSpPr>
        <p:spPr>
          <a:xfrm>
            <a:off x="4053111" y="4003960"/>
            <a:ext cx="3262767"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4758657" y="5326894"/>
            <a:ext cx="2557221" cy="0"/>
          </a:xfrm>
          <a:prstGeom prst="line">
            <a:avLst/>
          </a:prstGeom>
          <a:noFill/>
          <a:ln w="9525">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81" name="TextBox 80"/>
          <p:cNvSpPr txBox="1"/>
          <p:nvPr/>
        </p:nvSpPr>
        <p:spPr>
          <a:xfrm>
            <a:off x="7766153" y="4912469"/>
            <a:ext cx="4279846" cy="738664"/>
          </a:xfrm>
          <a:prstGeom prst="rect">
            <a:avLst/>
          </a:prstGeom>
          <a:noFill/>
        </p:spPr>
        <p:txBody>
          <a:bodyPr wrap="square" rtlCol="0">
            <a:spAutoFit/>
          </a:bodyPr>
          <a:lstStyle/>
          <a:p>
            <a:pPr algn="just"/>
            <a:r>
              <a:rPr lang="en-US" altLang="ko-KR" sz="1400" dirty="0">
                <a:solidFill>
                  <a:schemeClr val="tx1">
                    <a:lumMod val="75000"/>
                    <a:lumOff val="25000"/>
                  </a:schemeClr>
                </a:solidFill>
                <a:cs typeface="Arial" pitchFamily="34" charset="0"/>
              </a:rPr>
              <a:t>The system must provide accurate and reliable data to ensure medical personnel can make informed decisions based on the readings.</a:t>
            </a:r>
          </a:p>
        </p:txBody>
      </p:sp>
      <p:sp>
        <p:nvSpPr>
          <p:cNvPr id="82" name="TextBox 81"/>
          <p:cNvSpPr txBox="1"/>
          <p:nvPr/>
        </p:nvSpPr>
        <p:spPr>
          <a:xfrm>
            <a:off x="5421263" y="4995411"/>
            <a:ext cx="1967655" cy="307777"/>
          </a:xfrm>
          <a:prstGeom prst="rect">
            <a:avLst/>
          </a:prstGeom>
          <a:noFill/>
        </p:spPr>
        <p:txBody>
          <a:bodyPr wrap="none" rtlCol="0">
            <a:spAutoFit/>
          </a:bodyPr>
          <a:lstStyle/>
          <a:p>
            <a:r>
              <a:rPr lang="en-US" altLang="ko-KR" sz="1400" b="1" dirty="0">
                <a:solidFill>
                  <a:schemeClr val="tx1">
                    <a:lumMod val="75000"/>
                    <a:lumOff val="25000"/>
                  </a:schemeClr>
                </a:solidFill>
                <a:cs typeface="Arial" pitchFamily="34" charset="0"/>
              </a:rPr>
              <a:t>Accuracy and </a:t>
            </a:r>
            <a:r>
              <a:rPr lang="en-US" altLang="ko-KR" sz="1400" b="1" dirty="0" smtClean="0">
                <a:solidFill>
                  <a:schemeClr val="tx1">
                    <a:lumMod val="75000"/>
                    <a:lumOff val="25000"/>
                  </a:schemeClr>
                </a:solidFill>
                <a:cs typeface="Arial" pitchFamily="34" charset="0"/>
              </a:rPr>
              <a:t>reliability</a:t>
            </a:r>
            <a:endParaRPr lang="ko-KR" altLang="en-US" sz="1400" b="1" dirty="0">
              <a:solidFill>
                <a:schemeClr val="tx1">
                  <a:lumMod val="75000"/>
                  <a:lumOff val="25000"/>
                </a:schemeClr>
              </a:solidFill>
              <a:cs typeface="Arial" pitchFamily="34" charset="0"/>
            </a:endParaRPr>
          </a:p>
        </p:txBody>
      </p:sp>
      <p:sp>
        <p:nvSpPr>
          <p:cNvPr id="83" name="TextBox 82"/>
          <p:cNvSpPr txBox="1"/>
          <p:nvPr/>
        </p:nvSpPr>
        <p:spPr>
          <a:xfrm>
            <a:off x="7766153" y="3616325"/>
            <a:ext cx="4279846" cy="738664"/>
          </a:xfrm>
          <a:prstGeom prst="rect">
            <a:avLst/>
          </a:prstGeom>
          <a:noFill/>
        </p:spPr>
        <p:txBody>
          <a:bodyPr wrap="square" rtlCol="0">
            <a:spAutoFit/>
          </a:bodyPr>
          <a:lstStyle/>
          <a:p>
            <a:pPr algn="just"/>
            <a:r>
              <a:rPr lang="en-US" altLang="ko-KR" sz="1400" dirty="0">
                <a:solidFill>
                  <a:schemeClr val="tx1">
                    <a:lumMod val="75000"/>
                    <a:lumOff val="25000"/>
                  </a:schemeClr>
                </a:solidFill>
                <a:cs typeface="Arial" pitchFamily="34" charset="0"/>
              </a:rPr>
              <a:t>The system should have a long battery life to enable continuous monitoring, reducing the need for frequent recharging.</a:t>
            </a:r>
          </a:p>
        </p:txBody>
      </p:sp>
      <p:sp>
        <p:nvSpPr>
          <p:cNvPr id="86" name="TextBox 85"/>
          <p:cNvSpPr txBox="1"/>
          <p:nvPr/>
        </p:nvSpPr>
        <p:spPr>
          <a:xfrm>
            <a:off x="6213351" y="3697508"/>
            <a:ext cx="1005083" cy="307777"/>
          </a:xfrm>
          <a:prstGeom prst="rect">
            <a:avLst/>
          </a:prstGeom>
          <a:noFill/>
        </p:spPr>
        <p:txBody>
          <a:bodyPr wrap="none" rtlCol="0">
            <a:spAutoFit/>
          </a:bodyPr>
          <a:lstStyle/>
          <a:p>
            <a:r>
              <a:rPr lang="en-US" altLang="ko-KR" sz="1400" b="1" dirty="0">
                <a:solidFill>
                  <a:schemeClr val="tx1">
                    <a:lumMod val="75000"/>
                    <a:lumOff val="25000"/>
                  </a:schemeClr>
                </a:solidFill>
                <a:cs typeface="Arial" pitchFamily="34" charset="0"/>
              </a:rPr>
              <a:t>Battery </a:t>
            </a:r>
            <a:r>
              <a:rPr lang="en-US" altLang="ko-KR" sz="1400" b="1" dirty="0" smtClean="0">
                <a:solidFill>
                  <a:schemeClr val="tx1">
                    <a:lumMod val="75000"/>
                    <a:lumOff val="25000"/>
                  </a:schemeClr>
                </a:solidFill>
                <a:cs typeface="Arial" pitchFamily="34" charset="0"/>
              </a:rPr>
              <a:t>life</a:t>
            </a:r>
            <a:endParaRPr lang="ko-KR" altLang="en-US" sz="1400" b="1" dirty="0">
              <a:solidFill>
                <a:schemeClr val="tx1">
                  <a:lumMod val="75000"/>
                  <a:lumOff val="25000"/>
                </a:schemeClr>
              </a:solidFill>
              <a:cs typeface="Arial" pitchFamily="34" charset="0"/>
            </a:endParaRPr>
          </a:p>
        </p:txBody>
      </p:sp>
      <p:sp>
        <p:nvSpPr>
          <p:cNvPr id="87" name="TextBox 86"/>
          <p:cNvSpPr txBox="1"/>
          <p:nvPr/>
        </p:nvSpPr>
        <p:spPr>
          <a:xfrm>
            <a:off x="7766153" y="2176165"/>
            <a:ext cx="4279846" cy="738664"/>
          </a:xfrm>
          <a:prstGeom prst="rect">
            <a:avLst/>
          </a:prstGeom>
          <a:noFill/>
        </p:spPr>
        <p:txBody>
          <a:bodyPr wrap="square" rtlCol="0">
            <a:spAutoFit/>
          </a:bodyPr>
          <a:lstStyle/>
          <a:p>
            <a:pPr algn="just"/>
            <a:r>
              <a:rPr lang="en-US" altLang="zh-CN" sz="1400" dirty="0">
                <a:solidFill>
                  <a:schemeClr val="tx1">
                    <a:lumMod val="75000"/>
                    <a:lumOff val="25000"/>
                  </a:schemeClr>
                </a:solidFill>
                <a:latin typeface="+mn-lt"/>
                <a:ea typeface="微软雅黑" panose="020B0503020204020204" pitchFamily="34" charset="-122"/>
                <a:cs typeface="+mn-ea"/>
                <a:sym typeface="+mn-lt"/>
              </a:rPr>
              <a:t>The system will collect sensitive health data from soldiers, which must be stored securely and in compliance with data privacy regulations.</a:t>
            </a:r>
          </a:p>
        </p:txBody>
      </p:sp>
      <p:sp>
        <p:nvSpPr>
          <p:cNvPr id="88" name="TextBox 87"/>
          <p:cNvSpPr txBox="1"/>
          <p:nvPr/>
        </p:nvSpPr>
        <p:spPr>
          <a:xfrm>
            <a:off x="5277247" y="2324541"/>
            <a:ext cx="2060564" cy="307777"/>
          </a:xfrm>
          <a:prstGeom prst="rect">
            <a:avLst/>
          </a:prstGeom>
          <a:noFill/>
        </p:spPr>
        <p:txBody>
          <a:bodyPr wrap="none" rtlCol="0">
            <a:spAutoFit/>
          </a:bodyPr>
          <a:lstStyle/>
          <a:p>
            <a:r>
              <a:rPr lang="en-US" altLang="ko-KR" sz="1400" b="1" dirty="0">
                <a:solidFill>
                  <a:schemeClr val="tx1">
                    <a:lumMod val="75000"/>
                    <a:lumOff val="25000"/>
                  </a:schemeClr>
                </a:solidFill>
                <a:cs typeface="Arial" pitchFamily="34" charset="0"/>
              </a:rPr>
              <a:t>Data privacy and </a:t>
            </a:r>
            <a:r>
              <a:rPr lang="en-US" altLang="ko-KR" sz="1400" b="1" dirty="0" smtClean="0">
                <a:solidFill>
                  <a:schemeClr val="tx1">
                    <a:lumMod val="75000"/>
                    <a:lumOff val="25000"/>
                  </a:schemeClr>
                </a:solidFill>
                <a:cs typeface="Arial" pitchFamily="34" charset="0"/>
              </a:rPr>
              <a:t>security</a:t>
            </a:r>
            <a:endParaRPr lang="ko-KR" altLang="en-US" sz="1400" b="1" dirty="0">
              <a:solidFill>
                <a:schemeClr val="tx1">
                  <a:lumMod val="75000"/>
                  <a:lumOff val="25000"/>
                </a:schemeClr>
              </a:solidFill>
              <a:cs typeface="Arial" pitchFamily="34" charset="0"/>
            </a:endParaRPr>
          </a:p>
        </p:txBody>
      </p:sp>
      <p:sp>
        <p:nvSpPr>
          <p:cNvPr id="22" name="Content Placeholder 2"/>
          <p:cNvSpPr txBox="1"/>
          <p:nvPr/>
        </p:nvSpPr>
        <p:spPr>
          <a:xfrm>
            <a:off x="45464" y="269589"/>
            <a:ext cx="6527927" cy="538424"/>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en-US" sz="4000" b="1" dirty="0">
                <a:solidFill>
                  <a:schemeClr val="accent2"/>
                </a:solidFill>
              </a:rPr>
              <a:t>ISSUES IN EXISTING SYSTEM</a:t>
            </a:r>
          </a:p>
        </p:txBody>
      </p:sp>
      <p:sp>
        <p:nvSpPr>
          <p:cNvPr id="25" name="矩形 63"/>
          <p:cNvSpPr/>
          <p:nvPr/>
        </p:nvSpPr>
        <p:spPr>
          <a:xfrm>
            <a:off x="2828975" y="1240061"/>
            <a:ext cx="603504" cy="576064"/>
          </a:xfrm>
          <a:prstGeom prst="rect">
            <a:avLst/>
          </a:prstGeom>
          <a:solidFill>
            <a:schemeClr val="accent1"/>
          </a:solidFill>
          <a:ln>
            <a:noFill/>
          </a:ln>
          <a:scene3d>
            <a:camera prst="orthographicFront">
              <a:rot lat="17916175" lon="2729084" rev="18779825"/>
            </a:camera>
            <a:lightRig rig="balanced" dir="t">
              <a:rot lat="0" lon="0" rev="600000"/>
            </a:lightRig>
          </a:scene3d>
          <a:sp3d prstMaterial="flat">
            <a:bevelT w="336550" h="7556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0869555"/>
      </p:ext>
    </p:extLst>
  </p:cSld>
  <p:clrMapOvr>
    <a:masterClrMapping/>
  </p:clrMapOvr>
  <p:transition spd="slow" advClick="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4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64000">
                                          <p:cBhvr additive="base">
                                            <p:cTn id="7" dur="1000" fill="hold"/>
                                            <p:tgtEl>
                                              <p:spTgt spid="60"/>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100"/>
                                      </p:stCondLst>
                                      <p:childTnLst>
                                        <p:set>
                                          <p:cBhvr>
                                            <p:cTn id="10" dur="1" fill="hold">
                                              <p:stCondLst>
                                                <p:cond delay="0"/>
                                              </p:stCondLst>
                                            </p:cTn>
                                            <p:tgtEl>
                                              <p:spTgt spid="61"/>
                                            </p:tgtEl>
                                            <p:attrNameLst>
                                              <p:attrName>style.visibility</p:attrName>
                                            </p:attrNameLst>
                                          </p:cBhvr>
                                          <p:to>
                                            <p:strVal val="visible"/>
                                          </p:to>
                                        </p:set>
                                        <p:anim calcmode="lin" valueType="num" p14:bounceEnd="64000">
                                          <p:cBhvr additive="base">
                                            <p:cTn id="11" dur="1000" fill="hold"/>
                                            <p:tgtEl>
                                              <p:spTgt spid="61"/>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300"/>
                                      </p:stCondLst>
                                      <p:childTnLst>
                                        <p:set>
                                          <p:cBhvr>
                                            <p:cTn id="14" dur="1" fill="hold">
                                              <p:stCondLst>
                                                <p:cond delay="0"/>
                                              </p:stCondLst>
                                            </p:cTn>
                                            <p:tgtEl>
                                              <p:spTgt spid="62"/>
                                            </p:tgtEl>
                                            <p:attrNameLst>
                                              <p:attrName>style.visibility</p:attrName>
                                            </p:attrNameLst>
                                          </p:cBhvr>
                                          <p:to>
                                            <p:strVal val="visible"/>
                                          </p:to>
                                        </p:set>
                                        <p:anim calcmode="lin" valueType="num" p14:bounceEnd="64000">
                                          <p:cBhvr additive="base">
                                            <p:cTn id="15" dur="1000" fill="hold"/>
                                            <p:tgtEl>
                                              <p:spTgt spid="62"/>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6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600"/>
                                      </p:stCondLst>
                                      <p:childTnLst>
                                        <p:set>
                                          <p:cBhvr>
                                            <p:cTn id="18" dur="1" fill="hold">
                                              <p:stCondLst>
                                                <p:cond delay="0"/>
                                              </p:stCondLst>
                                            </p:cTn>
                                            <p:tgtEl>
                                              <p:spTgt spid="64"/>
                                            </p:tgtEl>
                                            <p:attrNameLst>
                                              <p:attrName>style.visibility</p:attrName>
                                            </p:attrNameLst>
                                          </p:cBhvr>
                                          <p:to>
                                            <p:strVal val="visible"/>
                                          </p:to>
                                        </p:set>
                                        <p:anim calcmode="lin" valueType="num" p14:bounceEnd="64000">
                                          <p:cBhvr additive="base">
                                            <p:cTn id="19" dur="1000" fill="hold"/>
                                            <p:tgtEl>
                                              <p:spTgt spid="64"/>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64"/>
                                            </p:tgtEl>
                                            <p:attrNameLst>
                                              <p:attrName>ppt_y</p:attrName>
                                            </p:attrNameLst>
                                          </p:cBhvr>
                                          <p:tavLst>
                                            <p:tav tm="0">
                                              <p:val>
                                                <p:strVal val="0-#ppt_h/2"/>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par>
                                    <p:cTn id="24" presetID="22" presetClass="entr" presetSubtype="8"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left)">
                                          <p:cBhvr>
                                            <p:cTn id="26" dur="500"/>
                                            <p:tgtEl>
                                              <p:spTgt spid="78"/>
                                            </p:tgtEl>
                                          </p:cBhvr>
                                        </p:animEffect>
                                      </p:childTnLst>
                                    </p:cTn>
                                  </p:par>
                                  <p:par>
                                    <p:cTn id="27" presetID="22" presetClass="entr" presetSubtype="8"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500"/>
                                            <p:tgtEl>
                                              <p:spTgt spid="80"/>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anim calcmode="lin" valueType="num">
                                          <p:cBhvr>
                                            <p:cTn id="33" dur="500" fill="hold"/>
                                            <p:tgtEl>
                                              <p:spTgt spid="88"/>
                                            </p:tgtEl>
                                            <p:attrNameLst>
                                              <p:attrName>ppt_x</p:attrName>
                                            </p:attrNameLst>
                                          </p:cBhvr>
                                          <p:tavLst>
                                            <p:tav tm="0">
                                              <p:val>
                                                <p:strVal val="#ppt_x"/>
                                              </p:val>
                                            </p:tav>
                                            <p:tav tm="100000">
                                              <p:val>
                                                <p:strVal val="#ppt_x"/>
                                              </p:val>
                                            </p:tav>
                                          </p:tavLst>
                                        </p:anim>
                                        <p:anim calcmode="lin" valueType="num">
                                          <p:cBhvr>
                                            <p:cTn id="34" dur="500" fill="hold"/>
                                            <p:tgtEl>
                                              <p:spTgt spid="8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anim calcmode="lin" valueType="num">
                                          <p:cBhvr>
                                            <p:cTn id="38" dur="500" fill="hold"/>
                                            <p:tgtEl>
                                              <p:spTgt spid="86"/>
                                            </p:tgtEl>
                                            <p:attrNameLst>
                                              <p:attrName>ppt_x</p:attrName>
                                            </p:attrNameLst>
                                          </p:cBhvr>
                                          <p:tavLst>
                                            <p:tav tm="0">
                                              <p:val>
                                                <p:strVal val="#ppt_x"/>
                                              </p:val>
                                            </p:tav>
                                            <p:tav tm="100000">
                                              <p:val>
                                                <p:strVal val="#ppt_x"/>
                                              </p:val>
                                            </p:tav>
                                          </p:tavLst>
                                        </p:anim>
                                        <p:anim calcmode="lin" valueType="num">
                                          <p:cBhvr>
                                            <p:cTn id="39" dur="500" fill="hold"/>
                                            <p:tgtEl>
                                              <p:spTgt spid="8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anim calcmode="lin" valueType="num">
                                          <p:cBhvr>
                                            <p:cTn id="43" dur="500" fill="hold"/>
                                            <p:tgtEl>
                                              <p:spTgt spid="82"/>
                                            </p:tgtEl>
                                            <p:attrNameLst>
                                              <p:attrName>ppt_x</p:attrName>
                                            </p:attrNameLst>
                                          </p:cBhvr>
                                          <p:tavLst>
                                            <p:tav tm="0">
                                              <p:val>
                                                <p:strVal val="#ppt_x"/>
                                              </p:val>
                                            </p:tav>
                                            <p:tav tm="100000">
                                              <p:val>
                                                <p:strVal val="#ppt_x"/>
                                              </p:val>
                                            </p:tav>
                                          </p:tavLst>
                                        </p:anim>
                                        <p:anim calcmode="lin" valueType="num">
                                          <p:cBhvr>
                                            <p:cTn id="44" dur="500" fill="hold"/>
                                            <p:tgtEl>
                                              <p:spTgt spid="82"/>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20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83"/>
                                            </p:tgtEl>
                                            <p:attrNameLst>
                                              <p:attrName>style.visibility</p:attrName>
                                            </p:attrNameLst>
                                          </p:cBhvr>
                                          <p:to>
                                            <p:strVal val="visible"/>
                                          </p:to>
                                        </p:set>
                                        <p:animEffect transition="in" filter="wipe(left)">
                                          <p:cBhvr>
                                            <p:cTn id="50" dur="500"/>
                                            <p:tgtEl>
                                              <p:spTgt spid="83"/>
                                            </p:tgtEl>
                                          </p:cBhvr>
                                        </p:animEffect>
                                      </p:childTnLst>
                                    </p:cTn>
                                  </p:par>
                                  <p:par>
                                    <p:cTn id="51" presetID="22" presetClass="entr" presetSubtype="8" fill="hold" grpId="0" nodeType="withEffect">
                                      <p:stCondLst>
                                        <p:cond delay="800"/>
                                      </p:stCondLst>
                                      <p:childTnLst>
                                        <p:set>
                                          <p:cBhvr>
                                            <p:cTn id="52" dur="1" fill="hold">
                                              <p:stCondLst>
                                                <p:cond delay="0"/>
                                              </p:stCondLst>
                                            </p:cTn>
                                            <p:tgtEl>
                                              <p:spTgt spid="81"/>
                                            </p:tgtEl>
                                            <p:attrNameLst>
                                              <p:attrName>style.visibility</p:attrName>
                                            </p:attrNameLst>
                                          </p:cBhvr>
                                          <p:to>
                                            <p:strVal val="visible"/>
                                          </p:to>
                                        </p:set>
                                        <p:animEffect transition="in" filter="wipe(left)">
                                          <p:cBhvr>
                                            <p:cTn id="53" dur="500"/>
                                            <p:tgtEl>
                                              <p:spTgt spid="81"/>
                                            </p:tgtEl>
                                          </p:cBhvr>
                                        </p:animEffect>
                                      </p:childTnLst>
                                    </p:cTn>
                                  </p:par>
                                  <p:par>
                                    <p:cTn id="54" presetID="2" presetClass="entr" presetSubtype="1" fill="hold" grpId="0" nodeType="withEffect" p14:presetBounceEnd="64000">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14:bounceEnd="64000">
                                          <p:cBhvr additive="base">
                                            <p:cTn id="56" dur="1000" fill="hold"/>
                                            <p:tgtEl>
                                              <p:spTgt spid="25"/>
                                            </p:tgtEl>
                                            <p:attrNameLst>
                                              <p:attrName>ppt_x</p:attrName>
                                            </p:attrNameLst>
                                          </p:cBhvr>
                                          <p:tavLst>
                                            <p:tav tm="0">
                                              <p:val>
                                                <p:strVal val="#ppt_x"/>
                                              </p:val>
                                            </p:tav>
                                            <p:tav tm="100000">
                                              <p:val>
                                                <p:strVal val="#ppt_x"/>
                                              </p:val>
                                            </p:tav>
                                          </p:tavLst>
                                        </p:anim>
                                        <p:anim calcmode="lin" valueType="num" p14:bounceEnd="64000">
                                          <p:cBhvr additive="base">
                                            <p:cTn id="57"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4" grpId="0" animBg="1"/>
          <p:bldP spid="81" grpId="0"/>
          <p:bldP spid="82" grpId="0"/>
          <p:bldP spid="83" grpId="0"/>
          <p:bldP spid="86" grpId="0"/>
          <p:bldP spid="87" grpId="0"/>
          <p:bldP spid="88" grpId="0"/>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ppt_x"/>
                                              </p:val>
                                            </p:tav>
                                            <p:tav tm="100000">
                                              <p:val>
                                                <p:strVal val="#ppt_x"/>
                                              </p:val>
                                            </p:tav>
                                          </p:tavLst>
                                        </p:anim>
                                        <p:anim calcmode="lin" valueType="num">
                                          <p:cBhvr additive="base">
                                            <p:cTn id="8" dur="10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fill="hold"/>
                                            <p:tgtEl>
                                              <p:spTgt spid="61"/>
                                            </p:tgtEl>
                                            <p:attrNameLst>
                                              <p:attrName>ppt_x</p:attrName>
                                            </p:attrNameLst>
                                          </p:cBhvr>
                                          <p:tavLst>
                                            <p:tav tm="0">
                                              <p:val>
                                                <p:strVal val="#ppt_x"/>
                                              </p:val>
                                            </p:tav>
                                            <p:tav tm="100000">
                                              <p:val>
                                                <p:strVal val="#ppt_x"/>
                                              </p:val>
                                            </p:tav>
                                          </p:tavLst>
                                        </p:anim>
                                        <p:anim calcmode="lin" valueType="num">
                                          <p:cBhvr additive="base">
                                            <p:cTn id="12" dur="1000" fill="hold"/>
                                            <p:tgtEl>
                                              <p:spTgt spid="6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3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1000" fill="hold"/>
                                            <p:tgtEl>
                                              <p:spTgt spid="62"/>
                                            </p:tgtEl>
                                            <p:attrNameLst>
                                              <p:attrName>ppt_x</p:attrName>
                                            </p:attrNameLst>
                                          </p:cBhvr>
                                          <p:tavLst>
                                            <p:tav tm="0">
                                              <p:val>
                                                <p:strVal val="#ppt_x"/>
                                              </p:val>
                                            </p:tav>
                                            <p:tav tm="100000">
                                              <p:val>
                                                <p:strVal val="#ppt_x"/>
                                              </p:val>
                                            </p:tav>
                                          </p:tavLst>
                                        </p:anim>
                                        <p:anim calcmode="lin" valueType="num">
                                          <p:cBhvr additive="base">
                                            <p:cTn id="16" dur="1000" fill="hold"/>
                                            <p:tgtEl>
                                              <p:spTgt spid="6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60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1000" fill="hold"/>
                                            <p:tgtEl>
                                              <p:spTgt spid="64"/>
                                            </p:tgtEl>
                                            <p:attrNameLst>
                                              <p:attrName>ppt_x</p:attrName>
                                            </p:attrNameLst>
                                          </p:cBhvr>
                                          <p:tavLst>
                                            <p:tav tm="0">
                                              <p:val>
                                                <p:strVal val="#ppt_x"/>
                                              </p:val>
                                            </p:tav>
                                            <p:tav tm="100000">
                                              <p:val>
                                                <p:strVal val="#ppt_x"/>
                                              </p:val>
                                            </p:tav>
                                          </p:tavLst>
                                        </p:anim>
                                        <p:anim calcmode="lin" valueType="num">
                                          <p:cBhvr additive="base">
                                            <p:cTn id="20" dur="1000" fill="hold"/>
                                            <p:tgtEl>
                                              <p:spTgt spid="64"/>
                                            </p:tgtEl>
                                            <p:attrNameLst>
                                              <p:attrName>ppt_y</p:attrName>
                                            </p:attrNameLst>
                                          </p:cBhvr>
                                          <p:tavLst>
                                            <p:tav tm="0">
                                              <p:val>
                                                <p:strVal val="0-#ppt_h/2"/>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par>
                                    <p:cTn id="24" presetID="22" presetClass="entr" presetSubtype="8"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left)">
                                          <p:cBhvr>
                                            <p:cTn id="26" dur="500"/>
                                            <p:tgtEl>
                                              <p:spTgt spid="78"/>
                                            </p:tgtEl>
                                          </p:cBhvr>
                                        </p:animEffect>
                                      </p:childTnLst>
                                    </p:cTn>
                                  </p:par>
                                  <p:par>
                                    <p:cTn id="27" presetID="22" presetClass="entr" presetSubtype="8"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500"/>
                                            <p:tgtEl>
                                              <p:spTgt spid="80"/>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anim calcmode="lin" valueType="num">
                                          <p:cBhvr>
                                            <p:cTn id="33" dur="500" fill="hold"/>
                                            <p:tgtEl>
                                              <p:spTgt spid="88"/>
                                            </p:tgtEl>
                                            <p:attrNameLst>
                                              <p:attrName>ppt_x</p:attrName>
                                            </p:attrNameLst>
                                          </p:cBhvr>
                                          <p:tavLst>
                                            <p:tav tm="0">
                                              <p:val>
                                                <p:strVal val="#ppt_x"/>
                                              </p:val>
                                            </p:tav>
                                            <p:tav tm="100000">
                                              <p:val>
                                                <p:strVal val="#ppt_x"/>
                                              </p:val>
                                            </p:tav>
                                          </p:tavLst>
                                        </p:anim>
                                        <p:anim calcmode="lin" valueType="num">
                                          <p:cBhvr>
                                            <p:cTn id="34" dur="500" fill="hold"/>
                                            <p:tgtEl>
                                              <p:spTgt spid="8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anim calcmode="lin" valueType="num">
                                          <p:cBhvr>
                                            <p:cTn id="38" dur="500" fill="hold"/>
                                            <p:tgtEl>
                                              <p:spTgt spid="86"/>
                                            </p:tgtEl>
                                            <p:attrNameLst>
                                              <p:attrName>ppt_x</p:attrName>
                                            </p:attrNameLst>
                                          </p:cBhvr>
                                          <p:tavLst>
                                            <p:tav tm="0">
                                              <p:val>
                                                <p:strVal val="#ppt_x"/>
                                              </p:val>
                                            </p:tav>
                                            <p:tav tm="100000">
                                              <p:val>
                                                <p:strVal val="#ppt_x"/>
                                              </p:val>
                                            </p:tav>
                                          </p:tavLst>
                                        </p:anim>
                                        <p:anim calcmode="lin" valueType="num">
                                          <p:cBhvr>
                                            <p:cTn id="39" dur="500" fill="hold"/>
                                            <p:tgtEl>
                                              <p:spTgt spid="8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anim calcmode="lin" valueType="num">
                                          <p:cBhvr>
                                            <p:cTn id="43" dur="500" fill="hold"/>
                                            <p:tgtEl>
                                              <p:spTgt spid="82"/>
                                            </p:tgtEl>
                                            <p:attrNameLst>
                                              <p:attrName>ppt_x</p:attrName>
                                            </p:attrNameLst>
                                          </p:cBhvr>
                                          <p:tavLst>
                                            <p:tav tm="0">
                                              <p:val>
                                                <p:strVal val="#ppt_x"/>
                                              </p:val>
                                            </p:tav>
                                            <p:tav tm="100000">
                                              <p:val>
                                                <p:strVal val="#ppt_x"/>
                                              </p:val>
                                            </p:tav>
                                          </p:tavLst>
                                        </p:anim>
                                        <p:anim calcmode="lin" valueType="num">
                                          <p:cBhvr>
                                            <p:cTn id="44" dur="500" fill="hold"/>
                                            <p:tgtEl>
                                              <p:spTgt spid="82"/>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20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83"/>
                                            </p:tgtEl>
                                            <p:attrNameLst>
                                              <p:attrName>style.visibility</p:attrName>
                                            </p:attrNameLst>
                                          </p:cBhvr>
                                          <p:to>
                                            <p:strVal val="visible"/>
                                          </p:to>
                                        </p:set>
                                        <p:animEffect transition="in" filter="wipe(left)">
                                          <p:cBhvr>
                                            <p:cTn id="50" dur="500"/>
                                            <p:tgtEl>
                                              <p:spTgt spid="83"/>
                                            </p:tgtEl>
                                          </p:cBhvr>
                                        </p:animEffect>
                                      </p:childTnLst>
                                    </p:cTn>
                                  </p:par>
                                  <p:par>
                                    <p:cTn id="51" presetID="22" presetClass="entr" presetSubtype="8" fill="hold" grpId="0" nodeType="withEffect">
                                      <p:stCondLst>
                                        <p:cond delay="800"/>
                                      </p:stCondLst>
                                      <p:childTnLst>
                                        <p:set>
                                          <p:cBhvr>
                                            <p:cTn id="52" dur="1" fill="hold">
                                              <p:stCondLst>
                                                <p:cond delay="0"/>
                                              </p:stCondLst>
                                            </p:cTn>
                                            <p:tgtEl>
                                              <p:spTgt spid="81"/>
                                            </p:tgtEl>
                                            <p:attrNameLst>
                                              <p:attrName>style.visibility</p:attrName>
                                            </p:attrNameLst>
                                          </p:cBhvr>
                                          <p:to>
                                            <p:strVal val="visible"/>
                                          </p:to>
                                        </p:set>
                                        <p:animEffect transition="in" filter="wipe(left)">
                                          <p:cBhvr>
                                            <p:cTn id="53" dur="500"/>
                                            <p:tgtEl>
                                              <p:spTgt spid="81"/>
                                            </p:tgtEl>
                                          </p:cBhvr>
                                        </p:animEffect>
                                      </p:childTnLst>
                                    </p:cTn>
                                  </p:par>
                                  <p:par>
                                    <p:cTn id="54" presetID="2" presetClass="entr" presetSubtype="1" fill="hold" grpId="0" nodeType="withEffect">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1000" fill="hold"/>
                                            <p:tgtEl>
                                              <p:spTgt spid="25"/>
                                            </p:tgtEl>
                                            <p:attrNameLst>
                                              <p:attrName>ppt_x</p:attrName>
                                            </p:attrNameLst>
                                          </p:cBhvr>
                                          <p:tavLst>
                                            <p:tav tm="0">
                                              <p:val>
                                                <p:strVal val="#ppt_x"/>
                                              </p:val>
                                            </p:tav>
                                            <p:tav tm="100000">
                                              <p:val>
                                                <p:strVal val="#ppt_x"/>
                                              </p:val>
                                            </p:tav>
                                          </p:tavLst>
                                        </p:anim>
                                        <p:anim calcmode="lin" valueType="num">
                                          <p:cBhvr additive="base">
                                            <p:cTn id="57"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4" grpId="0" animBg="1"/>
          <p:bldP spid="81" grpId="0"/>
          <p:bldP spid="82" grpId="0"/>
          <p:bldP spid="83" grpId="0"/>
          <p:bldP spid="86" grpId="0"/>
          <p:bldP spid="87" grpId="0"/>
          <p:bldP spid="88" grpId="0"/>
          <p:bldP spid="2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1138" y="2564266"/>
            <a:ext cx="3754963" cy="4668385"/>
            <a:chOff x="4421138" y="2564266"/>
            <a:chExt cx="3754963" cy="4668385"/>
          </a:xfrm>
        </p:grpSpPr>
        <p:sp>
          <p:nvSpPr>
            <p:cNvPr id="40" name="Block Arc 39">
              <a:extLst>
                <a:ext uri="{FF2B5EF4-FFF2-40B4-BE49-F238E27FC236}">
                  <a16:creationId xmlns="" xmlns:a16="http://schemas.microsoft.com/office/drawing/2014/main" id="{272E5EDA-A637-4467-9DFD-8DB7136F6572}"/>
                </a:ext>
              </a:extLst>
            </p:cNvPr>
            <p:cNvSpPr/>
            <p:nvPr/>
          </p:nvSpPr>
          <p:spPr>
            <a:xfrm rot="5400000">
              <a:off x="4421240" y="2564164"/>
              <a:ext cx="3746661" cy="3746866"/>
            </a:xfrm>
            <a:prstGeom prst="blockArc">
              <a:avLst>
                <a:gd name="adj1" fmla="val 10735117"/>
                <a:gd name="adj2" fmla="val 16074287"/>
                <a:gd name="adj3" fmla="val 25807"/>
              </a:avLst>
            </a:prstGeom>
            <a:gradFill flip="none" rotWithShape="1">
              <a:gsLst>
                <a:gs pos="0">
                  <a:schemeClr val="accent5"/>
                </a:gs>
                <a:gs pos="100000">
                  <a:schemeClr val="accent5">
                    <a:lumMod val="8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41" name="Rectangle 40">
              <a:extLst>
                <a:ext uri="{FF2B5EF4-FFF2-40B4-BE49-F238E27FC236}">
                  <a16:creationId xmlns="" xmlns:a16="http://schemas.microsoft.com/office/drawing/2014/main" id="{71BF0344-0FC9-462E-8435-19991922D238}"/>
                </a:ext>
              </a:extLst>
            </p:cNvPr>
            <p:cNvSpPr/>
            <p:nvPr/>
          </p:nvSpPr>
          <p:spPr>
            <a:xfrm>
              <a:off x="7201197" y="4339240"/>
              <a:ext cx="974904" cy="2893411"/>
            </a:xfrm>
            <a:prstGeom prst="rect">
              <a:avLst/>
            </a:prstGeom>
            <a:gradFill flip="none" rotWithShape="1">
              <a:gsLst>
                <a:gs pos="37500">
                  <a:schemeClr val="accent5"/>
                </a:gs>
                <a:gs pos="0">
                  <a:schemeClr val="accent5"/>
                </a:gs>
                <a:gs pos="100000">
                  <a:schemeClr val="accent5">
                    <a:lumMod val="80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grpSp>
      <p:sp>
        <p:nvSpPr>
          <p:cNvPr id="42" name="Block Arc 3">
            <a:extLst>
              <a:ext uri="{FF2B5EF4-FFF2-40B4-BE49-F238E27FC236}">
                <a16:creationId xmlns="" xmlns:a16="http://schemas.microsoft.com/office/drawing/2014/main" id="{D705EF5E-DD78-41D6-9850-021E17FC51EB}"/>
              </a:ext>
            </a:extLst>
          </p:cNvPr>
          <p:cNvSpPr/>
          <p:nvPr/>
        </p:nvSpPr>
        <p:spPr>
          <a:xfrm rot="10800000">
            <a:off x="5838410" y="310775"/>
            <a:ext cx="2627636" cy="5991040"/>
          </a:xfrm>
          <a:custGeom>
            <a:avLst/>
            <a:gdLst/>
            <a:ahLst/>
            <a:cxnLst/>
            <a:rect l="l" t="t" r="r" b="b"/>
            <a:pathLst>
              <a:path w="2105549" h="4800940">
                <a:moveTo>
                  <a:pt x="1010388" y="1501213"/>
                </a:moveTo>
                <a:lnTo>
                  <a:pt x="232767" y="1501213"/>
                </a:lnTo>
                <a:cubicBezTo>
                  <a:pt x="232767" y="1037585"/>
                  <a:pt x="446990" y="599968"/>
                  <a:pt x="813157" y="315587"/>
                </a:cubicBezTo>
                <a:cubicBezTo>
                  <a:pt x="1179324" y="31205"/>
                  <a:pt x="1656348" y="-68031"/>
                  <a:pt x="2105549" y="46728"/>
                </a:cubicBezTo>
                <a:lnTo>
                  <a:pt x="1913069" y="800151"/>
                </a:lnTo>
                <a:cubicBezTo>
                  <a:pt x="1696554" y="744837"/>
                  <a:pt x="1466629" y="792669"/>
                  <a:pt x="1290136" y="929741"/>
                </a:cubicBezTo>
                <a:cubicBezTo>
                  <a:pt x="1113644" y="1066813"/>
                  <a:pt x="1010388" y="1277744"/>
                  <a:pt x="1010388" y="1501213"/>
                </a:cubicBezTo>
                <a:close/>
                <a:moveTo>
                  <a:pt x="1013533" y="3726917"/>
                </a:moveTo>
                <a:lnTo>
                  <a:pt x="232333" y="3726917"/>
                </a:lnTo>
                <a:lnTo>
                  <a:pt x="232333" y="1501328"/>
                </a:lnTo>
                <a:lnTo>
                  <a:pt x="1013533" y="1501328"/>
                </a:lnTo>
                <a:close/>
                <a:moveTo>
                  <a:pt x="622933" y="4800940"/>
                </a:moveTo>
                <a:lnTo>
                  <a:pt x="0" y="3726918"/>
                </a:lnTo>
                <a:lnTo>
                  <a:pt x="1245866" y="372691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43" name="Block Arc 42">
            <a:extLst>
              <a:ext uri="{FF2B5EF4-FFF2-40B4-BE49-F238E27FC236}">
                <a16:creationId xmlns="" xmlns:a16="http://schemas.microsoft.com/office/drawing/2014/main" id="{8AB723FA-828B-41D4-92AD-610486A08797}"/>
              </a:ext>
            </a:extLst>
          </p:cNvPr>
          <p:cNvSpPr/>
          <p:nvPr/>
        </p:nvSpPr>
        <p:spPr>
          <a:xfrm rot="17100000">
            <a:off x="4421241" y="2564160"/>
            <a:ext cx="3746661" cy="3746866"/>
          </a:xfrm>
          <a:prstGeom prst="blockArc">
            <a:avLst>
              <a:gd name="adj1" fmla="val 10815410"/>
              <a:gd name="adj2" fmla="val 13831376"/>
              <a:gd name="adj3" fmla="val 26044"/>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800"/>
          </a:p>
        </p:txBody>
      </p:sp>
      <p:sp>
        <p:nvSpPr>
          <p:cNvPr id="44" name="Block Arc 43">
            <a:extLst>
              <a:ext uri="{FF2B5EF4-FFF2-40B4-BE49-F238E27FC236}">
                <a16:creationId xmlns="" xmlns:a16="http://schemas.microsoft.com/office/drawing/2014/main" id="{CC0D6BEC-74A3-43DD-AC1C-DA779923D944}"/>
              </a:ext>
            </a:extLst>
          </p:cNvPr>
          <p:cNvSpPr/>
          <p:nvPr/>
        </p:nvSpPr>
        <p:spPr>
          <a:xfrm rot="20219398">
            <a:off x="4421138" y="2564264"/>
            <a:ext cx="3746866" cy="3746661"/>
          </a:xfrm>
          <a:prstGeom prst="blockArc">
            <a:avLst>
              <a:gd name="adj1" fmla="val 10804147"/>
              <a:gd name="adj2" fmla="val 14189823"/>
              <a:gd name="adj3" fmla="val 26226"/>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800"/>
          </a:p>
        </p:txBody>
      </p:sp>
      <p:sp>
        <p:nvSpPr>
          <p:cNvPr id="45" name="Block Arc 44">
            <a:extLst>
              <a:ext uri="{FF2B5EF4-FFF2-40B4-BE49-F238E27FC236}">
                <a16:creationId xmlns="" xmlns:a16="http://schemas.microsoft.com/office/drawing/2014/main" id="{E0017BEE-4A09-4842-ABF0-1CDF353248DF}"/>
              </a:ext>
            </a:extLst>
          </p:cNvPr>
          <p:cNvSpPr/>
          <p:nvPr/>
        </p:nvSpPr>
        <p:spPr>
          <a:xfrm rot="2161546">
            <a:off x="4423485" y="2564265"/>
            <a:ext cx="3746866" cy="3746661"/>
          </a:xfrm>
          <a:prstGeom prst="blockArc">
            <a:avLst>
              <a:gd name="adj1" fmla="val 10735117"/>
              <a:gd name="adj2" fmla="val 13869755"/>
              <a:gd name="adj3" fmla="val 2592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48" name="TextBox 47">
            <a:extLst>
              <a:ext uri="{FF2B5EF4-FFF2-40B4-BE49-F238E27FC236}">
                <a16:creationId xmlns="" xmlns:a16="http://schemas.microsoft.com/office/drawing/2014/main" id="{299A2000-82C5-4718-A881-DA8EA8EDE4BB}"/>
              </a:ext>
            </a:extLst>
          </p:cNvPr>
          <p:cNvSpPr txBox="1"/>
          <p:nvPr/>
        </p:nvSpPr>
        <p:spPr>
          <a:xfrm>
            <a:off x="1999809" y="1865089"/>
            <a:ext cx="4357558" cy="959148"/>
          </a:xfrm>
          <a:prstGeom prst="rect">
            <a:avLst/>
          </a:prstGeom>
          <a:noFill/>
        </p:spPr>
        <p:txBody>
          <a:bodyPr wrap="square" lIns="96433" tIns="48216" rIns="96433" bIns="48216" rtlCol="0">
            <a:spAutoFit/>
          </a:bodyPr>
          <a:lstStyle/>
          <a:p>
            <a:pPr algn="just"/>
            <a:r>
              <a:rPr lang="en-US" altLang="ko-KR" sz="1400" dirty="0">
                <a:solidFill>
                  <a:schemeClr val="tx1">
                    <a:lumMod val="85000"/>
                    <a:lumOff val="15000"/>
                  </a:schemeClr>
                </a:solidFill>
                <a:cs typeface="Arial" pitchFamily="34" charset="0"/>
              </a:rPr>
              <a:t>The objective of this system is to provide early warning </a:t>
            </a:r>
            <a:r>
              <a:rPr lang="en-US" altLang="ko-KR" sz="1400" dirty="0" smtClean="0">
                <a:solidFill>
                  <a:schemeClr val="tx1">
                    <a:lumMod val="85000"/>
                    <a:lumOff val="15000"/>
                  </a:schemeClr>
                </a:solidFill>
                <a:cs typeface="Arial" pitchFamily="34" charset="0"/>
              </a:rPr>
              <a:t>of </a:t>
            </a:r>
            <a:r>
              <a:rPr lang="en-US" altLang="ko-KR" sz="1400" dirty="0">
                <a:solidFill>
                  <a:schemeClr val="tx1">
                    <a:lumMod val="85000"/>
                    <a:lumOff val="15000"/>
                  </a:schemeClr>
                </a:solidFill>
                <a:cs typeface="Arial" pitchFamily="34" charset="0"/>
              </a:rPr>
              <a:t>potential health issues that could affect the performance of soldiers and to enable medical interventions to be deployed quickly if necessary. </a:t>
            </a:r>
          </a:p>
        </p:txBody>
      </p:sp>
      <p:sp>
        <p:nvSpPr>
          <p:cNvPr id="51" name="TextBox 50">
            <a:extLst>
              <a:ext uri="{FF2B5EF4-FFF2-40B4-BE49-F238E27FC236}">
                <a16:creationId xmlns="" xmlns:a16="http://schemas.microsoft.com/office/drawing/2014/main" id="{FEF3CED4-8A64-46C2-8EB5-803866C0EE66}"/>
              </a:ext>
            </a:extLst>
          </p:cNvPr>
          <p:cNvSpPr txBox="1"/>
          <p:nvPr/>
        </p:nvSpPr>
        <p:spPr>
          <a:xfrm>
            <a:off x="812751" y="3891941"/>
            <a:ext cx="3608387" cy="1174592"/>
          </a:xfrm>
          <a:prstGeom prst="rect">
            <a:avLst/>
          </a:prstGeom>
          <a:noFill/>
        </p:spPr>
        <p:txBody>
          <a:bodyPr wrap="square" lIns="96433" tIns="48216" rIns="96433" bIns="48216" rtlCol="0">
            <a:spAutoFit/>
          </a:bodyPr>
          <a:lstStyle/>
          <a:p>
            <a:pPr algn="just"/>
            <a:r>
              <a:rPr lang="en-US" altLang="ko-KR" sz="1400" dirty="0">
                <a:solidFill>
                  <a:schemeClr val="tx1">
                    <a:lumMod val="85000"/>
                    <a:lumOff val="15000"/>
                  </a:schemeClr>
                </a:solidFill>
                <a:cs typeface="Arial" pitchFamily="34" charset="0"/>
              </a:rPr>
              <a:t>The system should be able to transmit data in </a:t>
            </a:r>
            <a:r>
              <a:rPr lang="en-US" altLang="ko-KR" sz="1400" dirty="0" smtClean="0">
                <a:solidFill>
                  <a:schemeClr val="tx1">
                    <a:lumMod val="85000"/>
                    <a:lumOff val="15000"/>
                  </a:schemeClr>
                </a:solidFill>
                <a:cs typeface="Arial" pitchFamily="34" charset="0"/>
              </a:rPr>
              <a:t>real-time </a:t>
            </a:r>
            <a:r>
              <a:rPr lang="en-US" altLang="ko-KR" sz="1400" dirty="0">
                <a:solidFill>
                  <a:schemeClr val="tx1">
                    <a:lumMod val="85000"/>
                    <a:lumOff val="15000"/>
                  </a:schemeClr>
                </a:solidFill>
                <a:cs typeface="Arial" pitchFamily="34" charset="0"/>
              </a:rPr>
              <a:t>to a central database </a:t>
            </a:r>
            <a:r>
              <a:rPr lang="en-US" altLang="ko-KR" sz="1400" dirty="0" smtClean="0">
                <a:solidFill>
                  <a:schemeClr val="tx1">
                    <a:lumMod val="85000"/>
                    <a:lumOff val="15000"/>
                  </a:schemeClr>
                </a:solidFill>
                <a:cs typeface="Arial" pitchFamily="34" charset="0"/>
              </a:rPr>
              <a:t>or monitoring </a:t>
            </a:r>
            <a:r>
              <a:rPr lang="en-US" altLang="ko-KR" sz="1400" dirty="0">
                <a:solidFill>
                  <a:schemeClr val="tx1">
                    <a:lumMod val="85000"/>
                    <a:lumOff val="15000"/>
                  </a:schemeClr>
                </a:solidFill>
                <a:cs typeface="Arial" pitchFamily="34" charset="0"/>
              </a:rPr>
              <a:t>center where medical personnel can review the readings and take appropriate action if necessary.</a:t>
            </a:r>
            <a:endParaRPr lang="ko-KR" altLang="en-US" sz="1400" dirty="0">
              <a:solidFill>
                <a:schemeClr val="tx1">
                  <a:lumMod val="85000"/>
                  <a:lumOff val="15000"/>
                </a:schemeClr>
              </a:solidFill>
              <a:cs typeface="Arial" pitchFamily="34" charset="0"/>
            </a:endParaRPr>
          </a:p>
        </p:txBody>
      </p:sp>
      <p:sp>
        <p:nvSpPr>
          <p:cNvPr id="54" name="TextBox 53">
            <a:extLst>
              <a:ext uri="{FF2B5EF4-FFF2-40B4-BE49-F238E27FC236}">
                <a16:creationId xmlns="" xmlns:a16="http://schemas.microsoft.com/office/drawing/2014/main" id="{B8AD3B8D-7431-4981-BFD8-F442487BB3B6}"/>
              </a:ext>
            </a:extLst>
          </p:cNvPr>
          <p:cNvSpPr txBox="1"/>
          <p:nvPr/>
        </p:nvSpPr>
        <p:spPr>
          <a:xfrm>
            <a:off x="1388815" y="5609505"/>
            <a:ext cx="3600400" cy="743705"/>
          </a:xfrm>
          <a:prstGeom prst="rect">
            <a:avLst/>
          </a:prstGeom>
          <a:noFill/>
        </p:spPr>
        <p:txBody>
          <a:bodyPr wrap="square" lIns="96433" tIns="48216" rIns="96433" bIns="48216" rtlCol="0">
            <a:spAutoFit/>
          </a:bodyPr>
          <a:lstStyle/>
          <a:p>
            <a:pPr algn="just"/>
            <a:r>
              <a:rPr lang="en-US" altLang="ko-KR" sz="1400" dirty="0">
                <a:solidFill>
                  <a:schemeClr val="tx1">
                    <a:lumMod val="85000"/>
                    <a:lumOff val="15000"/>
                  </a:schemeClr>
                </a:solidFill>
                <a:cs typeface="Arial" pitchFamily="34" charset="0"/>
              </a:rPr>
              <a:t>The data collected should be stored securely and be compliant with relevant privacy and data protection regulations.</a:t>
            </a:r>
            <a:endParaRPr lang="ko-KR" altLang="en-US" sz="1400" dirty="0">
              <a:solidFill>
                <a:schemeClr val="tx1">
                  <a:lumMod val="85000"/>
                  <a:lumOff val="15000"/>
                </a:schemeClr>
              </a:solidFill>
              <a:cs typeface="Arial" pitchFamily="34" charset="0"/>
            </a:endParaRPr>
          </a:p>
        </p:txBody>
      </p:sp>
      <p:sp>
        <p:nvSpPr>
          <p:cNvPr id="57" name="TextBox 56">
            <a:extLst>
              <a:ext uri="{FF2B5EF4-FFF2-40B4-BE49-F238E27FC236}">
                <a16:creationId xmlns="" xmlns:a16="http://schemas.microsoft.com/office/drawing/2014/main" id="{E5C0A90A-1BAA-442D-88C8-6E26BC4C468B}"/>
              </a:ext>
            </a:extLst>
          </p:cNvPr>
          <p:cNvSpPr txBox="1"/>
          <p:nvPr/>
        </p:nvSpPr>
        <p:spPr>
          <a:xfrm>
            <a:off x="8392126" y="5713089"/>
            <a:ext cx="3653873" cy="959148"/>
          </a:xfrm>
          <a:prstGeom prst="rect">
            <a:avLst/>
          </a:prstGeom>
          <a:noFill/>
        </p:spPr>
        <p:txBody>
          <a:bodyPr wrap="square" lIns="96433" tIns="48216" rIns="96433" bIns="48216" rtlCol="0">
            <a:spAutoFit/>
          </a:bodyPr>
          <a:lstStyle/>
          <a:p>
            <a:pPr algn="just"/>
            <a:r>
              <a:rPr lang="en-US" altLang="ko-KR" sz="1400" dirty="0">
                <a:solidFill>
                  <a:schemeClr val="tx1">
                    <a:lumMod val="85000"/>
                    <a:lumOff val="15000"/>
                  </a:schemeClr>
                </a:solidFill>
                <a:cs typeface="Arial" pitchFamily="34" charset="0"/>
              </a:rPr>
              <a:t>The soldier health monitoring problem involves developing a system that can continuously monitor the health of soldiers in real-time during military operations.</a:t>
            </a:r>
            <a:endParaRPr lang="ko-KR" altLang="en-US" sz="1400" dirty="0">
              <a:solidFill>
                <a:schemeClr val="tx1">
                  <a:lumMod val="85000"/>
                  <a:lumOff val="15000"/>
                </a:schemeClr>
              </a:solidFill>
              <a:cs typeface="Arial" pitchFamily="34" charset="0"/>
            </a:endParaRPr>
          </a:p>
        </p:txBody>
      </p:sp>
      <p:sp>
        <p:nvSpPr>
          <p:cNvPr id="60" name="TextBox 59">
            <a:extLst>
              <a:ext uri="{FF2B5EF4-FFF2-40B4-BE49-F238E27FC236}">
                <a16:creationId xmlns="" xmlns:a16="http://schemas.microsoft.com/office/drawing/2014/main" id="{9BF38434-544E-434E-B9AA-9685612190F2}"/>
              </a:ext>
            </a:extLst>
          </p:cNvPr>
          <p:cNvSpPr txBox="1"/>
          <p:nvPr/>
        </p:nvSpPr>
        <p:spPr>
          <a:xfrm>
            <a:off x="8518955" y="1816125"/>
            <a:ext cx="3869897" cy="1390035"/>
          </a:xfrm>
          <a:prstGeom prst="rect">
            <a:avLst/>
          </a:prstGeom>
          <a:noFill/>
        </p:spPr>
        <p:txBody>
          <a:bodyPr wrap="square" lIns="96433" tIns="48216" rIns="96433" bIns="48216" rtlCol="0">
            <a:spAutoFit/>
          </a:bodyPr>
          <a:lstStyle/>
          <a:p>
            <a:pPr algn="just"/>
            <a:r>
              <a:rPr lang="en-US" altLang="ko-KR" sz="1400" dirty="0">
                <a:solidFill>
                  <a:schemeClr val="tx1">
                    <a:lumMod val="85000"/>
                    <a:lumOff val="15000"/>
                  </a:schemeClr>
                </a:solidFill>
                <a:cs typeface="Arial" pitchFamily="34" charset="0"/>
              </a:rPr>
              <a:t>Overall, the soldier health monitoring system should improve the health and well-being of soldiers by providing early detection and intervention of potential health issues, ultimately enhancing the effectiveness and readiness of military personnel.</a:t>
            </a:r>
            <a:endParaRPr lang="ko-KR" altLang="en-US" sz="1400" dirty="0">
              <a:solidFill>
                <a:schemeClr val="tx1">
                  <a:lumMod val="85000"/>
                  <a:lumOff val="15000"/>
                </a:schemeClr>
              </a:solidFill>
              <a:cs typeface="Arial" pitchFamily="34" charset="0"/>
            </a:endParaRPr>
          </a:p>
        </p:txBody>
      </p:sp>
      <p:sp>
        <p:nvSpPr>
          <p:cNvPr id="61" name="TextBox 60">
            <a:extLst>
              <a:ext uri="{FF2B5EF4-FFF2-40B4-BE49-F238E27FC236}">
                <a16:creationId xmlns="" xmlns:a16="http://schemas.microsoft.com/office/drawing/2014/main" id="{75DB3B8B-D0E7-4DA5-829A-BE6609EA730A}"/>
              </a:ext>
            </a:extLst>
          </p:cNvPr>
          <p:cNvSpPr txBox="1"/>
          <p:nvPr/>
        </p:nvSpPr>
        <p:spPr>
          <a:xfrm>
            <a:off x="7174875" y="5845338"/>
            <a:ext cx="1070976" cy="616721"/>
          </a:xfrm>
          <a:prstGeom prst="rect">
            <a:avLst/>
          </a:prstGeom>
          <a:noFill/>
        </p:spPr>
        <p:txBody>
          <a:bodyPr wrap="square" lIns="96433" tIns="48216" rIns="96433" bIns="48216" rtlCol="0">
            <a:spAutoFit/>
          </a:bodyPr>
          <a:lstStyle/>
          <a:p>
            <a:pPr algn="ctr"/>
            <a:r>
              <a:rPr lang="en-US" altLang="ko-KR" sz="3400" b="1" dirty="0">
                <a:solidFill>
                  <a:schemeClr val="bg1"/>
                </a:solidFill>
                <a:cs typeface="Arial" pitchFamily="34" charset="0"/>
              </a:rPr>
              <a:t>01</a:t>
            </a:r>
            <a:endParaRPr lang="ko-KR" altLang="en-US" sz="3400" b="1" dirty="0">
              <a:solidFill>
                <a:schemeClr val="bg1"/>
              </a:solidFill>
              <a:cs typeface="Arial" pitchFamily="34" charset="0"/>
            </a:endParaRPr>
          </a:p>
        </p:txBody>
      </p:sp>
      <p:sp>
        <p:nvSpPr>
          <p:cNvPr id="62" name="TextBox 61">
            <a:extLst>
              <a:ext uri="{FF2B5EF4-FFF2-40B4-BE49-F238E27FC236}">
                <a16:creationId xmlns="" xmlns:a16="http://schemas.microsoft.com/office/drawing/2014/main" id="{939556D0-E208-42DC-A3DE-EF09BB4B51DC}"/>
              </a:ext>
            </a:extLst>
          </p:cNvPr>
          <p:cNvSpPr txBox="1"/>
          <p:nvPr/>
        </p:nvSpPr>
        <p:spPr>
          <a:xfrm>
            <a:off x="4833511" y="5217517"/>
            <a:ext cx="1070976" cy="616721"/>
          </a:xfrm>
          <a:prstGeom prst="rect">
            <a:avLst/>
          </a:prstGeom>
          <a:noFill/>
        </p:spPr>
        <p:txBody>
          <a:bodyPr wrap="square" lIns="96433" tIns="48216" rIns="96433" bIns="48216" rtlCol="0">
            <a:spAutoFit/>
          </a:bodyPr>
          <a:lstStyle/>
          <a:p>
            <a:pPr algn="ctr"/>
            <a:r>
              <a:rPr lang="en-US" altLang="ko-KR" sz="3400" b="1" dirty="0">
                <a:solidFill>
                  <a:schemeClr val="bg1"/>
                </a:solidFill>
                <a:cs typeface="Arial" pitchFamily="34" charset="0"/>
              </a:rPr>
              <a:t>04</a:t>
            </a:r>
            <a:endParaRPr lang="ko-KR" altLang="en-US" sz="3400" b="1" dirty="0">
              <a:solidFill>
                <a:schemeClr val="bg1"/>
              </a:solidFill>
              <a:cs typeface="Arial" pitchFamily="34" charset="0"/>
            </a:endParaRPr>
          </a:p>
        </p:txBody>
      </p:sp>
      <p:sp>
        <p:nvSpPr>
          <p:cNvPr id="63" name="TextBox 62">
            <a:extLst>
              <a:ext uri="{FF2B5EF4-FFF2-40B4-BE49-F238E27FC236}">
                <a16:creationId xmlns="" xmlns:a16="http://schemas.microsoft.com/office/drawing/2014/main" id="{04D49D35-3E2D-491C-8CBA-1564BF7870AF}"/>
              </a:ext>
            </a:extLst>
          </p:cNvPr>
          <p:cNvSpPr txBox="1"/>
          <p:nvPr/>
        </p:nvSpPr>
        <p:spPr>
          <a:xfrm>
            <a:off x="4421137" y="4031922"/>
            <a:ext cx="1070976" cy="616721"/>
          </a:xfrm>
          <a:prstGeom prst="rect">
            <a:avLst/>
          </a:prstGeom>
          <a:noFill/>
        </p:spPr>
        <p:txBody>
          <a:bodyPr wrap="square" lIns="96433" tIns="48216" rIns="96433" bIns="48216" rtlCol="0">
            <a:spAutoFit/>
          </a:bodyPr>
          <a:lstStyle/>
          <a:p>
            <a:pPr algn="ctr"/>
            <a:r>
              <a:rPr lang="en-US" altLang="ko-KR" sz="3400" b="1" dirty="0">
                <a:solidFill>
                  <a:schemeClr val="bg1"/>
                </a:solidFill>
                <a:cs typeface="Arial" pitchFamily="34" charset="0"/>
              </a:rPr>
              <a:t>03</a:t>
            </a:r>
            <a:endParaRPr lang="ko-KR" altLang="en-US" sz="3400" b="1" dirty="0">
              <a:solidFill>
                <a:schemeClr val="bg1"/>
              </a:solidFill>
              <a:cs typeface="Arial" pitchFamily="34" charset="0"/>
            </a:endParaRPr>
          </a:p>
        </p:txBody>
      </p:sp>
      <p:sp>
        <p:nvSpPr>
          <p:cNvPr id="64" name="TextBox 63">
            <a:extLst>
              <a:ext uri="{FF2B5EF4-FFF2-40B4-BE49-F238E27FC236}">
                <a16:creationId xmlns="" xmlns:a16="http://schemas.microsoft.com/office/drawing/2014/main" id="{7404976A-EE17-43A7-90EF-6D95D9226462}"/>
              </a:ext>
            </a:extLst>
          </p:cNvPr>
          <p:cNvSpPr txBox="1"/>
          <p:nvPr/>
        </p:nvSpPr>
        <p:spPr>
          <a:xfrm>
            <a:off x="5062348" y="2968738"/>
            <a:ext cx="1070976" cy="616721"/>
          </a:xfrm>
          <a:prstGeom prst="rect">
            <a:avLst/>
          </a:prstGeom>
          <a:noFill/>
        </p:spPr>
        <p:txBody>
          <a:bodyPr wrap="square" lIns="96433" tIns="48216" rIns="96433" bIns="48216" rtlCol="0">
            <a:spAutoFit/>
          </a:bodyPr>
          <a:lstStyle/>
          <a:p>
            <a:pPr algn="ctr"/>
            <a:r>
              <a:rPr lang="en-US" altLang="ko-KR" sz="3400" b="1" dirty="0">
                <a:solidFill>
                  <a:schemeClr val="bg1"/>
                </a:solidFill>
                <a:cs typeface="Arial" pitchFamily="34" charset="0"/>
              </a:rPr>
              <a:t>02</a:t>
            </a:r>
            <a:endParaRPr lang="ko-KR" altLang="en-US" sz="3400" b="1" dirty="0">
              <a:solidFill>
                <a:schemeClr val="bg1"/>
              </a:solidFill>
              <a:cs typeface="Arial" pitchFamily="34" charset="0"/>
            </a:endParaRPr>
          </a:p>
        </p:txBody>
      </p:sp>
      <p:sp>
        <p:nvSpPr>
          <p:cNvPr id="65" name="TextBox 64">
            <a:extLst>
              <a:ext uri="{FF2B5EF4-FFF2-40B4-BE49-F238E27FC236}">
                <a16:creationId xmlns="" xmlns:a16="http://schemas.microsoft.com/office/drawing/2014/main" id="{0E654C11-2046-4319-A475-5B26EE923F72}"/>
              </a:ext>
            </a:extLst>
          </p:cNvPr>
          <p:cNvSpPr txBox="1"/>
          <p:nvPr/>
        </p:nvSpPr>
        <p:spPr>
          <a:xfrm>
            <a:off x="7152225" y="2124191"/>
            <a:ext cx="1070976" cy="616721"/>
          </a:xfrm>
          <a:prstGeom prst="rect">
            <a:avLst/>
          </a:prstGeom>
          <a:noFill/>
        </p:spPr>
        <p:txBody>
          <a:bodyPr wrap="square" lIns="96433" tIns="48216" rIns="96433" bIns="48216" rtlCol="0">
            <a:spAutoFit/>
          </a:bodyPr>
          <a:lstStyle/>
          <a:p>
            <a:pPr algn="ctr"/>
            <a:r>
              <a:rPr lang="en-US" altLang="ko-KR" sz="3400" b="1" dirty="0">
                <a:solidFill>
                  <a:schemeClr val="bg1"/>
                </a:solidFill>
                <a:cs typeface="Arial" pitchFamily="34" charset="0"/>
              </a:rPr>
              <a:t>05</a:t>
            </a:r>
            <a:endParaRPr lang="ko-KR" altLang="en-US" sz="3400" b="1" dirty="0">
              <a:solidFill>
                <a:schemeClr val="bg1"/>
              </a:solidFill>
              <a:cs typeface="Arial" pitchFamily="34" charset="0"/>
            </a:endParaRPr>
          </a:p>
        </p:txBody>
      </p:sp>
      <p:sp>
        <p:nvSpPr>
          <p:cNvPr id="20" name="TextBox 19">
            <a:extLst>
              <a:ext uri="{FF2B5EF4-FFF2-40B4-BE49-F238E27FC236}">
                <a16:creationId xmlns:a16="http://schemas.microsoft.com/office/drawing/2014/main" xmlns="" id="{9464A7BA-C101-40C1-B274-8BC60AC2FC22}"/>
              </a:ext>
            </a:extLst>
          </p:cNvPr>
          <p:cNvSpPr txBox="1"/>
          <p:nvPr/>
        </p:nvSpPr>
        <p:spPr>
          <a:xfrm>
            <a:off x="714316" y="303957"/>
            <a:ext cx="4562931" cy="1354217"/>
          </a:xfrm>
          <a:prstGeom prst="rect">
            <a:avLst/>
          </a:prstGeom>
          <a:noFill/>
        </p:spPr>
        <p:txBody>
          <a:bodyPr wrap="square" lIns="37966" tIns="0" rIns="37966" bIns="0" rtlCol="0" anchor="ctr">
            <a:spAutoFit/>
          </a:bodyPr>
          <a:lstStyle/>
          <a:p>
            <a:r>
              <a:rPr lang="en-US" altLang="ko-KR" sz="4400" b="1" dirty="0" smtClean="0">
                <a:solidFill>
                  <a:schemeClr val="tx1">
                    <a:lumMod val="75000"/>
                    <a:lumOff val="25000"/>
                  </a:schemeClr>
                </a:solidFill>
              </a:rPr>
              <a:t>PROBLEM</a:t>
            </a:r>
            <a:r>
              <a:rPr lang="en-US" altLang="ko-KR" sz="3600" dirty="0" smtClean="0">
                <a:solidFill>
                  <a:schemeClr val="tx1">
                    <a:lumMod val="75000"/>
                    <a:lumOff val="25000"/>
                  </a:schemeClr>
                </a:solidFill>
              </a:rPr>
              <a:t> </a:t>
            </a:r>
            <a:r>
              <a:rPr lang="en-US" altLang="ko-KR" sz="3600" dirty="0" smtClean="0">
                <a:solidFill>
                  <a:schemeClr val="tx1">
                    <a:lumMod val="75000"/>
                    <a:lumOff val="25000"/>
                  </a:schemeClr>
                </a:solidFill>
              </a:rPr>
              <a:t>	</a:t>
            </a:r>
          </a:p>
          <a:p>
            <a:r>
              <a:rPr lang="en-US" altLang="ko-KR" sz="3600" b="1" dirty="0" smtClean="0">
                <a:solidFill>
                  <a:schemeClr val="tx1">
                    <a:lumMod val="75000"/>
                    <a:lumOff val="25000"/>
                  </a:schemeClr>
                </a:solidFill>
              </a:rPr>
              <a:t>	</a:t>
            </a:r>
            <a:r>
              <a:rPr lang="en-US" altLang="ko-KR" sz="4400" b="1" dirty="0" smtClean="0">
                <a:solidFill>
                  <a:schemeClr val="accent4"/>
                </a:solidFill>
              </a:rPr>
              <a:t>STATEMENT</a:t>
            </a:r>
            <a:endParaRPr lang="en-US" altLang="ko-KR" sz="4400" b="1" dirty="0">
              <a:solidFill>
                <a:schemeClr val="accent4"/>
              </a:solidFill>
            </a:endParaRPr>
          </a:p>
        </p:txBody>
      </p:sp>
    </p:spTree>
    <p:extLst>
      <p:ext uri="{BB962C8B-B14F-4D97-AF65-F5344CB8AC3E}">
        <p14:creationId xmlns:p14="http://schemas.microsoft.com/office/powerpoint/2010/main" val="208586880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5"/>
                                        </p:tgtEl>
                                      </p:cBhvr>
                                    </p:animEffect>
                                    <p:animScale>
                                      <p:cBhvr>
                                        <p:cTn id="15" dur="250" autoRev="1" fill="hold"/>
                                        <p:tgtEl>
                                          <p:spTgt spid="45"/>
                                        </p:tgtEl>
                                      </p:cBhvr>
                                      <p:by x="105000" y="105000"/>
                                    </p:animScale>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childTnLst>
                          </p:cTn>
                        </p:par>
                        <p:par>
                          <p:cTn id="20" fill="hold">
                            <p:stCondLst>
                              <p:cond delay="2000"/>
                            </p:stCondLst>
                            <p:childTnLst>
                              <p:par>
                                <p:cTn id="21" presetID="26" presetClass="emph" presetSubtype="0" fill="hold" grpId="0" nodeType="afterEffect">
                                  <p:stCondLst>
                                    <p:cond delay="0"/>
                                  </p:stCondLst>
                                  <p:childTnLst>
                                    <p:animEffect transition="out" filter="fade">
                                      <p:cBhvr>
                                        <p:cTn id="22" dur="500" tmFilter="0, 0; .2, .5; .8, .5; 1, 0"/>
                                        <p:tgtEl>
                                          <p:spTgt spid="44"/>
                                        </p:tgtEl>
                                      </p:cBhvr>
                                    </p:animEffect>
                                    <p:animScale>
                                      <p:cBhvr>
                                        <p:cTn id="23" dur="250" autoRev="1" fill="hold"/>
                                        <p:tgtEl>
                                          <p:spTgt spid="44"/>
                                        </p:tgtEl>
                                      </p:cBhvr>
                                      <p:by x="105000" y="105000"/>
                                    </p:animScale>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par>
                          <p:cTn id="28" fill="hold">
                            <p:stCondLst>
                              <p:cond delay="3000"/>
                            </p:stCondLst>
                            <p:childTnLst>
                              <p:par>
                                <p:cTn id="29" presetID="26" presetClass="emph" presetSubtype="0" fill="hold" grpId="0" nodeType="afterEffect">
                                  <p:stCondLst>
                                    <p:cond delay="0"/>
                                  </p:stCondLst>
                                  <p:childTnLst>
                                    <p:animEffect transition="out" filter="fade">
                                      <p:cBhvr>
                                        <p:cTn id="30" dur="500" tmFilter="0, 0; .2, .5; .8, .5; 1, 0"/>
                                        <p:tgtEl>
                                          <p:spTgt spid="43"/>
                                        </p:tgtEl>
                                      </p:cBhvr>
                                    </p:animEffect>
                                    <p:animScale>
                                      <p:cBhvr>
                                        <p:cTn id="31" dur="250" autoRev="1" fill="hold"/>
                                        <p:tgtEl>
                                          <p:spTgt spid="43"/>
                                        </p:tgtEl>
                                      </p:cBhvr>
                                      <p:by x="105000" y="105000"/>
                                    </p:animScale>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childTnLst>
                          </p:cTn>
                        </p:par>
                        <p:par>
                          <p:cTn id="36" fill="hold">
                            <p:stCondLst>
                              <p:cond delay="4000"/>
                            </p:stCondLst>
                            <p:childTnLst>
                              <p:par>
                                <p:cTn id="37" presetID="26" presetClass="emph" presetSubtype="0" fill="hold" grpId="0" nodeType="afterEffect">
                                  <p:stCondLst>
                                    <p:cond delay="0"/>
                                  </p:stCondLst>
                                  <p:childTnLst>
                                    <p:animEffect transition="out" filter="fade">
                                      <p:cBhvr>
                                        <p:cTn id="38" dur="500" tmFilter="0, 0; .2, .5; .8, .5; 1, 0"/>
                                        <p:tgtEl>
                                          <p:spTgt spid="42"/>
                                        </p:tgtEl>
                                      </p:cBhvr>
                                    </p:animEffect>
                                    <p:animScale>
                                      <p:cBhvr>
                                        <p:cTn id="39" dur="250" autoRev="1" fill="hold"/>
                                        <p:tgtEl>
                                          <p:spTgt spid="42"/>
                                        </p:tgtEl>
                                      </p:cBhvr>
                                      <p:by x="105000" y="105000"/>
                                    </p:animScale>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8" grpId="0"/>
      <p:bldP spid="51" grpId="0"/>
      <p:bldP spid="54" grpId="0"/>
      <p:bldP spid="57"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xmlns="" id="{F6C5AB1A-D701-4887-9721-AE0A9F8C207F}"/>
              </a:ext>
            </a:extLst>
          </p:cNvPr>
          <p:cNvCxnSpPr>
            <a:cxnSpLocks/>
          </p:cNvCxnSpPr>
          <p:nvPr/>
        </p:nvCxnSpPr>
        <p:spPr>
          <a:xfrm flipV="1">
            <a:off x="4269135" y="3832349"/>
            <a:ext cx="8009015" cy="13482"/>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3003673" y="358057"/>
            <a:ext cx="12206106" cy="763812"/>
          </a:xfrm>
        </p:spPr>
        <p:txBody>
          <a:bodyPr>
            <a:normAutofit/>
          </a:bodyPr>
          <a:lstStyle/>
          <a:p>
            <a:r>
              <a:rPr lang="en-US" sz="4000" b="1" dirty="0">
                <a:solidFill>
                  <a:schemeClr val="accent2"/>
                </a:solidFill>
                <a:latin typeface="+mn-lt"/>
              </a:rPr>
              <a:t>PROPOSED SYSTEM</a:t>
            </a:r>
          </a:p>
        </p:txBody>
      </p:sp>
      <p:sp>
        <p:nvSpPr>
          <p:cNvPr id="24" name="TextBox 23">
            <a:extLst>
              <a:ext uri="{FF2B5EF4-FFF2-40B4-BE49-F238E27FC236}">
                <a16:creationId xmlns:a16="http://schemas.microsoft.com/office/drawing/2014/main" xmlns="" id="{2AEB38DA-E85C-4FEE-8BEF-45330EEC9505}"/>
              </a:ext>
            </a:extLst>
          </p:cNvPr>
          <p:cNvSpPr txBox="1"/>
          <p:nvPr/>
        </p:nvSpPr>
        <p:spPr>
          <a:xfrm>
            <a:off x="6279663" y="1884248"/>
            <a:ext cx="6070495" cy="4252357"/>
          </a:xfrm>
          <a:prstGeom prst="rect">
            <a:avLst/>
          </a:prstGeom>
          <a:noFill/>
        </p:spPr>
        <p:txBody>
          <a:bodyPr wrap="square" lIns="96433" tIns="48216" rIns="96433" bIns="48216" rtlCol="0" anchor="ctr">
            <a:spAutoFit/>
          </a:bodyPr>
          <a:lstStyle/>
          <a:p>
            <a:pPr marL="285750" indent="-285750" algn="just">
              <a:buFont typeface="Arial" pitchFamily="34" charset="0"/>
              <a:buChar char="•"/>
            </a:pPr>
            <a:r>
              <a:rPr lang="en-US" dirty="0">
                <a:solidFill>
                  <a:schemeClr val="tx1">
                    <a:lumMod val="85000"/>
                    <a:lumOff val="15000"/>
                  </a:schemeClr>
                </a:solidFill>
                <a:latin typeface="+mn-lt"/>
              </a:rPr>
              <a:t>This project's objective is to develop a soldier monitoring system. It consists of two unit’s </a:t>
            </a:r>
            <a:r>
              <a:rPr lang="en-US" dirty="0" smtClean="0">
                <a:solidFill>
                  <a:schemeClr val="tx1">
                    <a:lumMod val="85000"/>
                    <a:lumOff val="15000"/>
                  </a:schemeClr>
                </a:solidFill>
                <a:latin typeface="+mn-lt"/>
              </a:rPr>
              <a:t>“ </a:t>
            </a:r>
            <a:r>
              <a:rPr lang="en-US" dirty="0">
                <a:solidFill>
                  <a:schemeClr val="tx1">
                    <a:lumMod val="85000"/>
                    <a:lumOff val="15000"/>
                  </a:schemeClr>
                </a:solidFill>
                <a:latin typeface="+mn-lt"/>
              </a:rPr>
              <a:t>Solider Unit </a:t>
            </a:r>
            <a:r>
              <a:rPr lang="en-US" dirty="0" smtClean="0">
                <a:solidFill>
                  <a:schemeClr val="tx1">
                    <a:lumMod val="85000"/>
                    <a:lumOff val="15000"/>
                  </a:schemeClr>
                </a:solidFill>
                <a:latin typeface="+mn-lt"/>
              </a:rPr>
              <a:t>” </a:t>
            </a:r>
            <a:r>
              <a:rPr lang="en-US" dirty="0">
                <a:solidFill>
                  <a:schemeClr val="tx1">
                    <a:lumMod val="85000"/>
                    <a:lumOff val="15000"/>
                  </a:schemeClr>
                </a:solidFill>
                <a:latin typeface="+mn-lt"/>
              </a:rPr>
              <a:t>and “ Server </a:t>
            </a:r>
            <a:r>
              <a:rPr lang="en-US" dirty="0" smtClean="0">
                <a:solidFill>
                  <a:schemeClr val="tx1">
                    <a:lumMod val="85000"/>
                    <a:lumOff val="15000"/>
                  </a:schemeClr>
                </a:solidFill>
                <a:latin typeface="+mn-lt"/>
              </a:rPr>
              <a:t>Unit ”.</a:t>
            </a:r>
            <a:endParaRPr lang="en-US" dirty="0">
              <a:solidFill>
                <a:schemeClr val="tx1">
                  <a:lumMod val="85000"/>
                  <a:lumOff val="15000"/>
                </a:schemeClr>
              </a:solidFill>
              <a:latin typeface="+mn-lt"/>
            </a:endParaRPr>
          </a:p>
          <a:p>
            <a:pPr marL="285750" indent="-285750" algn="just">
              <a:buFont typeface="Arial" pitchFamily="34" charset="0"/>
              <a:buChar char="•"/>
            </a:pPr>
            <a:endParaRPr lang="en-US" dirty="0" smtClean="0">
              <a:solidFill>
                <a:schemeClr val="tx1">
                  <a:lumMod val="85000"/>
                  <a:lumOff val="15000"/>
                </a:schemeClr>
              </a:solidFill>
              <a:latin typeface="+mn-lt"/>
            </a:endParaRPr>
          </a:p>
          <a:p>
            <a:pPr marL="285750" indent="-285750" algn="just">
              <a:buFont typeface="Arial" pitchFamily="34" charset="0"/>
              <a:buChar char="•"/>
            </a:pPr>
            <a:endParaRPr lang="en-US" dirty="0" smtClean="0">
              <a:solidFill>
                <a:schemeClr val="tx1">
                  <a:lumMod val="85000"/>
                  <a:lumOff val="15000"/>
                </a:schemeClr>
              </a:solidFill>
              <a:latin typeface="+mn-lt"/>
            </a:endParaRPr>
          </a:p>
          <a:p>
            <a:pPr marL="285750" indent="-285750" algn="just">
              <a:buFont typeface="Arial" pitchFamily="34" charset="0"/>
              <a:buChar char="•"/>
            </a:pPr>
            <a:endParaRPr lang="en-US" dirty="0">
              <a:solidFill>
                <a:schemeClr val="tx1">
                  <a:lumMod val="85000"/>
                  <a:lumOff val="15000"/>
                </a:schemeClr>
              </a:solidFill>
              <a:latin typeface="+mn-lt"/>
            </a:endParaRPr>
          </a:p>
          <a:p>
            <a:pPr algn="just"/>
            <a:endParaRPr lang="en-US" dirty="0" smtClean="0">
              <a:solidFill>
                <a:schemeClr val="tx1">
                  <a:lumMod val="85000"/>
                  <a:lumOff val="15000"/>
                </a:schemeClr>
              </a:solidFill>
              <a:latin typeface="+mn-lt"/>
            </a:endParaRPr>
          </a:p>
          <a:p>
            <a:pPr algn="just"/>
            <a:endParaRPr lang="en-US" dirty="0" smtClean="0">
              <a:solidFill>
                <a:schemeClr val="tx1">
                  <a:lumMod val="85000"/>
                  <a:lumOff val="15000"/>
                </a:schemeClr>
              </a:solidFill>
              <a:latin typeface="+mn-lt"/>
            </a:endParaRPr>
          </a:p>
          <a:p>
            <a:pPr marL="285750" indent="-285750" algn="just">
              <a:buFont typeface="Arial" pitchFamily="34" charset="0"/>
              <a:buChar char="•"/>
            </a:pPr>
            <a:r>
              <a:rPr lang="en-US" altLang="ko-KR" dirty="0">
                <a:solidFill>
                  <a:schemeClr val="tx1">
                    <a:lumMod val="85000"/>
                    <a:lumOff val="15000"/>
                  </a:schemeClr>
                </a:solidFill>
                <a:latin typeface="+mn-lt"/>
                <a:cs typeface="Arial" pitchFamily="34" charset="0"/>
              </a:rPr>
              <a:t>We are using a PIC programmable IC (PIC 16F877A).   The wireless technology (</a:t>
            </a:r>
            <a:r>
              <a:rPr lang="en-US" altLang="ko-KR" dirty="0" err="1">
                <a:solidFill>
                  <a:schemeClr val="tx1">
                    <a:lumMod val="85000"/>
                    <a:lumOff val="15000"/>
                  </a:schemeClr>
                </a:solidFill>
                <a:latin typeface="+mn-lt"/>
                <a:cs typeface="Arial" pitchFamily="34" charset="0"/>
              </a:rPr>
              <a:t>IoT</a:t>
            </a:r>
            <a:r>
              <a:rPr lang="en-US" altLang="ko-KR" dirty="0">
                <a:solidFill>
                  <a:schemeClr val="tx1">
                    <a:lumMod val="85000"/>
                    <a:lumOff val="15000"/>
                  </a:schemeClr>
                </a:solidFill>
                <a:latin typeface="+mn-lt"/>
                <a:cs typeface="Arial" pitchFamily="34" charset="0"/>
              </a:rPr>
              <a:t>) is used in our project for the communication. </a:t>
            </a:r>
            <a:endParaRPr lang="en-US" altLang="ko-KR" dirty="0" smtClean="0">
              <a:solidFill>
                <a:schemeClr val="tx1">
                  <a:lumMod val="85000"/>
                  <a:lumOff val="15000"/>
                </a:schemeClr>
              </a:solidFill>
              <a:latin typeface="+mn-lt"/>
              <a:cs typeface="Arial" pitchFamily="34" charset="0"/>
            </a:endParaRPr>
          </a:p>
          <a:p>
            <a:pPr marL="285750" indent="-285750" algn="just">
              <a:buFont typeface="Arial" pitchFamily="34" charset="0"/>
              <a:buChar char="•"/>
            </a:pPr>
            <a:endParaRPr lang="en-US" altLang="ko-KR" dirty="0" smtClean="0">
              <a:solidFill>
                <a:schemeClr val="tx1">
                  <a:lumMod val="85000"/>
                  <a:lumOff val="15000"/>
                </a:schemeClr>
              </a:solidFill>
              <a:latin typeface="+mn-lt"/>
              <a:cs typeface="Arial" pitchFamily="34" charset="0"/>
            </a:endParaRPr>
          </a:p>
          <a:p>
            <a:pPr marL="285750" indent="-285750" algn="just">
              <a:buFont typeface="Arial" pitchFamily="34" charset="0"/>
              <a:buChar char="•"/>
            </a:pPr>
            <a:r>
              <a:rPr lang="en-US" altLang="ko-KR" dirty="0">
                <a:solidFill>
                  <a:schemeClr val="tx1">
                    <a:lumMod val="85000"/>
                    <a:lumOff val="15000"/>
                  </a:schemeClr>
                </a:solidFill>
                <a:latin typeface="+mn-lt"/>
                <a:cs typeface="Arial" pitchFamily="34" charset="0"/>
              </a:rPr>
              <a:t>A microcontroller board with open source software built on the programmable IC (PIC 16F877A) microcontroller and developed by </a:t>
            </a:r>
            <a:r>
              <a:rPr lang="en-US" altLang="ko-KR" dirty="0" err="1">
                <a:solidFill>
                  <a:schemeClr val="tx1">
                    <a:lumMod val="85000"/>
                    <a:lumOff val="15000"/>
                  </a:schemeClr>
                </a:solidFill>
                <a:latin typeface="+mn-lt"/>
                <a:cs typeface="Arial" pitchFamily="34" charset="0"/>
              </a:rPr>
              <a:t>IoT</a:t>
            </a:r>
            <a:r>
              <a:rPr lang="en-US" altLang="ko-KR" dirty="0">
                <a:solidFill>
                  <a:schemeClr val="tx1">
                    <a:lumMod val="85000"/>
                    <a:lumOff val="15000"/>
                  </a:schemeClr>
                </a:solidFill>
                <a:latin typeface="+mn-lt"/>
                <a:cs typeface="Arial" pitchFamily="34" charset="0"/>
              </a:rPr>
              <a:t> module</a:t>
            </a:r>
            <a:r>
              <a:rPr lang="en-US" altLang="ko-KR" dirty="0" smtClean="0">
                <a:solidFill>
                  <a:schemeClr val="tx1">
                    <a:lumMod val="85000"/>
                    <a:lumOff val="15000"/>
                  </a:schemeClr>
                </a:solidFill>
                <a:latin typeface="+mn-lt"/>
                <a:cs typeface="Arial" pitchFamily="34" charset="0"/>
              </a:rPr>
              <a:t>.</a:t>
            </a:r>
            <a:endParaRPr lang="ko-KR" altLang="en-US" dirty="0">
              <a:solidFill>
                <a:schemeClr val="tx1">
                  <a:lumMod val="85000"/>
                  <a:lumOff val="15000"/>
                </a:schemeClr>
              </a:solidFill>
              <a:latin typeface="+mn-lt"/>
              <a:cs typeface="Arial" pitchFamily="34" charset="0"/>
            </a:endParaRPr>
          </a:p>
        </p:txBody>
      </p:sp>
      <p:grpSp>
        <p:nvGrpSpPr>
          <p:cNvPr id="30" name="Group 29">
            <a:extLst>
              <a:ext uri="{FF2B5EF4-FFF2-40B4-BE49-F238E27FC236}">
                <a16:creationId xmlns:a16="http://schemas.microsoft.com/office/drawing/2014/main" xmlns="" id="{75F9B71C-62CD-4060-9712-DC942640FA23}"/>
              </a:ext>
            </a:extLst>
          </p:cNvPr>
          <p:cNvGrpSpPr/>
          <p:nvPr/>
        </p:nvGrpSpPr>
        <p:grpSpPr>
          <a:xfrm>
            <a:off x="1534471" y="2314291"/>
            <a:ext cx="90951" cy="797978"/>
            <a:chOff x="705340" y="3177056"/>
            <a:chExt cx="86235" cy="756643"/>
          </a:xfrm>
        </p:grpSpPr>
        <p:sp>
          <p:nvSpPr>
            <p:cNvPr id="31" name="Rectangle 30">
              <a:extLst>
                <a:ext uri="{FF2B5EF4-FFF2-40B4-BE49-F238E27FC236}">
                  <a16:creationId xmlns:a16="http://schemas.microsoft.com/office/drawing/2014/main" xmlns="" id="{133D17E4-C4E3-4738-A95E-BEF1FE290370}"/>
                </a:ext>
              </a:extLst>
            </p:cNvPr>
            <p:cNvSpPr/>
            <p:nvPr/>
          </p:nvSpPr>
          <p:spPr>
            <a:xfrm>
              <a:off x="755575" y="3177699"/>
              <a:ext cx="36000" cy="7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a:solidFill>
                  <a:srgbClr val="22AAE4"/>
                </a:solidFill>
              </a:endParaRPr>
            </a:p>
          </p:txBody>
        </p:sp>
        <p:sp>
          <p:nvSpPr>
            <p:cNvPr id="32" name="Rectangle 31">
              <a:extLst>
                <a:ext uri="{FF2B5EF4-FFF2-40B4-BE49-F238E27FC236}">
                  <a16:creationId xmlns:a16="http://schemas.microsoft.com/office/drawing/2014/main" xmlns="" id="{5BDDE3B4-783C-41AD-91E2-96943B4E6641}"/>
                </a:ext>
              </a:extLst>
            </p:cNvPr>
            <p:cNvSpPr/>
            <p:nvPr/>
          </p:nvSpPr>
          <p:spPr>
            <a:xfrm>
              <a:off x="705340" y="3177056"/>
              <a:ext cx="36000" cy="7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800">
                <a:solidFill>
                  <a:srgbClr val="22AAE4"/>
                </a:solidFill>
              </a:endParaRPr>
            </a:p>
          </p:txBody>
        </p:sp>
      </p:grpSp>
      <p:sp>
        <p:nvSpPr>
          <p:cNvPr id="28" name="Graphic 3">
            <a:extLst>
              <a:ext uri="{FF2B5EF4-FFF2-40B4-BE49-F238E27FC236}">
                <a16:creationId xmlns:a16="http://schemas.microsoft.com/office/drawing/2014/main" xmlns="" id="{BE93F3B8-064A-471A-81FB-504A3CC69099}"/>
              </a:ext>
            </a:extLst>
          </p:cNvPr>
          <p:cNvSpPr/>
          <p:nvPr/>
        </p:nvSpPr>
        <p:spPr>
          <a:xfrm flipH="1">
            <a:off x="1460823" y="3123257"/>
            <a:ext cx="3064351" cy="2509292"/>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blipFill>
            <a:blip r:embed="rId2"/>
            <a:tile tx="0" ty="0" sx="100000" sy="100000" flip="none" algn="tl"/>
          </a:blip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xmlns="" id="{CC354D66-75EA-4DED-B816-6D4F20E69184}"/>
              </a:ext>
            </a:extLst>
          </p:cNvPr>
          <p:cNvSpPr txBox="1"/>
          <p:nvPr/>
        </p:nvSpPr>
        <p:spPr>
          <a:xfrm>
            <a:off x="1737486" y="2176165"/>
            <a:ext cx="3107713" cy="1125247"/>
          </a:xfrm>
          <a:prstGeom prst="rect">
            <a:avLst/>
          </a:prstGeom>
          <a:noFill/>
        </p:spPr>
        <p:txBody>
          <a:bodyPr wrap="square" lIns="96433" tIns="48216" rIns="96433" bIns="48216" rtlCol="0" anchor="ctr">
            <a:spAutoFit/>
          </a:bodyPr>
          <a:lstStyle/>
          <a:p>
            <a:pPr>
              <a:lnSpc>
                <a:spcPts val="4007"/>
              </a:lnSpc>
            </a:pPr>
            <a:r>
              <a:rPr lang="en-US" altLang="ko-KR" sz="3600" b="1" dirty="0">
                <a:solidFill>
                  <a:schemeClr val="accent3"/>
                </a:solidFill>
                <a:cs typeface="Arial" pitchFamily="34" charset="0"/>
              </a:rPr>
              <a:t>Military</a:t>
            </a:r>
          </a:p>
          <a:p>
            <a:pPr>
              <a:lnSpc>
                <a:spcPts val="4007"/>
              </a:lnSpc>
            </a:pPr>
            <a:r>
              <a:rPr lang="en-US" altLang="ko-KR" sz="3600" b="1" dirty="0">
                <a:solidFill>
                  <a:schemeClr val="accent3"/>
                </a:solidFill>
                <a:cs typeface="Arial" pitchFamily="34" charset="0"/>
              </a:rPr>
              <a:t>   </a:t>
            </a:r>
            <a:r>
              <a:rPr lang="en-US" altLang="ko-KR" sz="3600" b="1" dirty="0" smtClean="0">
                <a:solidFill>
                  <a:schemeClr val="accent3"/>
                </a:solidFill>
                <a:cs typeface="Arial" pitchFamily="34" charset="0"/>
              </a:rPr>
              <a:t>      service</a:t>
            </a:r>
            <a:endParaRPr lang="en-US" altLang="ko-KR" sz="3600" b="1" dirty="0">
              <a:solidFill>
                <a:schemeClr val="accent3"/>
              </a:solidFill>
              <a:cs typeface="Arial" pitchFamily="34" charset="0"/>
            </a:endParaRPr>
          </a:p>
        </p:txBody>
      </p:sp>
      <p:grpSp>
        <p:nvGrpSpPr>
          <p:cNvPr id="20" name="Group 19"/>
          <p:cNvGrpSpPr/>
          <p:nvPr/>
        </p:nvGrpSpPr>
        <p:grpSpPr>
          <a:xfrm>
            <a:off x="7293471" y="2968253"/>
            <a:ext cx="4249372" cy="475488"/>
            <a:chOff x="6717407" y="2968253"/>
            <a:chExt cx="4249372" cy="475488"/>
          </a:xfrm>
        </p:grpSpPr>
        <p:sp>
          <p:nvSpPr>
            <p:cNvPr id="38" name="Round Same Side Corner Rectangle 8">
              <a:extLst>
                <a:ext uri="{FF2B5EF4-FFF2-40B4-BE49-F238E27FC236}">
                  <a16:creationId xmlns:a16="http://schemas.microsoft.com/office/drawing/2014/main" xmlns="" id="{DB67113F-D303-42DA-95BD-610BBED8BE92}"/>
                </a:ext>
              </a:extLst>
            </p:cNvPr>
            <p:cNvSpPr/>
            <p:nvPr/>
          </p:nvSpPr>
          <p:spPr>
            <a:xfrm>
              <a:off x="6717407" y="2968253"/>
              <a:ext cx="182880" cy="475488"/>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18">
              <a:extLst>
                <a:ext uri="{FF2B5EF4-FFF2-40B4-BE49-F238E27FC236}">
                  <a16:creationId xmlns:a16="http://schemas.microsoft.com/office/drawing/2014/main" xmlns="" id="{D8BFBE69-EC90-491A-A905-789398F4B3A8}"/>
                </a:ext>
              </a:extLst>
            </p:cNvPr>
            <p:cNvSpPr/>
            <p:nvPr/>
          </p:nvSpPr>
          <p:spPr>
            <a:xfrm>
              <a:off x="9303975" y="3112269"/>
              <a:ext cx="365760" cy="30175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accent1">
                    <a:lumMod val="75000"/>
                  </a:schemeClr>
                </a:solidFill>
              </a:endParaRPr>
            </a:p>
          </p:txBody>
        </p:sp>
        <p:sp>
          <p:nvSpPr>
            <p:cNvPr id="19" name="TextBox 18"/>
            <p:cNvSpPr txBox="1"/>
            <p:nvPr/>
          </p:nvSpPr>
          <p:spPr>
            <a:xfrm>
              <a:off x="6933431" y="3030969"/>
              <a:ext cx="4033348" cy="369332"/>
            </a:xfrm>
            <a:prstGeom prst="rect">
              <a:avLst/>
            </a:prstGeom>
            <a:noFill/>
          </p:spPr>
          <p:txBody>
            <a:bodyPr wrap="none" rtlCol="0">
              <a:spAutoFit/>
            </a:bodyPr>
            <a:lstStyle/>
            <a:p>
              <a:r>
                <a:rPr lang="en-US" dirty="0" smtClean="0">
                  <a:solidFill>
                    <a:schemeClr val="tx1">
                      <a:lumMod val="85000"/>
                      <a:lumOff val="15000"/>
                    </a:schemeClr>
                  </a:solidFill>
                </a:rPr>
                <a:t>Soldier Unit                                Server Unit</a:t>
              </a:r>
              <a:endParaRPr lang="en-US" dirty="0">
                <a:solidFill>
                  <a:schemeClr val="tx1">
                    <a:lumMod val="85000"/>
                    <a:lumOff val="15000"/>
                  </a:schemeClr>
                </a:solidFill>
              </a:endParaRPr>
            </a:p>
          </p:txBody>
        </p:sp>
      </p:grpSp>
    </p:spTree>
    <p:extLst>
      <p:ext uri="{BB962C8B-B14F-4D97-AF65-F5344CB8AC3E}">
        <p14:creationId xmlns:p14="http://schemas.microsoft.com/office/powerpoint/2010/main" val="71504608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500"/>
                                        <p:tgtEl>
                                          <p:spTgt spid="24">
                                            <p:txEl>
                                              <p:pRg st="0" end="0"/>
                                            </p:txEl>
                                          </p:spTgt>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4">
                                            <p:txEl>
                                              <p:pRg st="6" end="6"/>
                                            </p:txEl>
                                          </p:spTgt>
                                        </p:tgtEl>
                                        <p:attrNameLst>
                                          <p:attrName>style.visibility</p:attrName>
                                        </p:attrNameLst>
                                      </p:cBhvr>
                                      <p:to>
                                        <p:strVal val="visible"/>
                                      </p:to>
                                    </p:set>
                                    <p:animEffect transition="in" filter="wipe(left)">
                                      <p:cBhvr>
                                        <p:cTn id="35" dur="500"/>
                                        <p:tgtEl>
                                          <p:spTgt spid="24">
                                            <p:txEl>
                                              <p:pRg st="6" end="6"/>
                                            </p:txEl>
                                          </p:spTgt>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24">
                                            <p:txEl>
                                              <p:pRg st="8" end="8"/>
                                            </p:txEl>
                                          </p:spTgt>
                                        </p:tgtEl>
                                        <p:attrNameLst>
                                          <p:attrName>style.visibility</p:attrName>
                                        </p:attrNameLst>
                                      </p:cBhvr>
                                      <p:to>
                                        <p:strVal val="visible"/>
                                      </p:to>
                                    </p:set>
                                    <p:animEffect transition="in" filter="wipe(left)">
                                      <p:cBhvr>
                                        <p:cTn id="39" dur="500"/>
                                        <p:tgtEl>
                                          <p:spTgt spid="24">
                                            <p:txEl>
                                              <p:pRg st="8" end="8"/>
                                            </p:txEl>
                                          </p:spTgt>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theme/theme1.xml><?xml version="1.0" encoding="utf-8"?>
<a:theme xmlns:a="http://schemas.openxmlformats.org/drawingml/2006/main" name="HOMEPPT，www.homeppt.com">
  <a:themeElements>
    <a:clrScheme name="自定义 335">
      <a:dk1>
        <a:sysClr val="windowText" lastClr="000000"/>
      </a:dk1>
      <a:lt1>
        <a:sysClr val="window" lastClr="FFFFFF"/>
      </a:lt1>
      <a:dk2>
        <a:srgbClr val="44546A"/>
      </a:dk2>
      <a:lt2>
        <a:srgbClr val="E7E6E6"/>
      </a:lt2>
      <a:accent1>
        <a:srgbClr val="324E29"/>
      </a:accent1>
      <a:accent2>
        <a:srgbClr val="838F40"/>
      </a:accent2>
      <a:accent3>
        <a:srgbClr val="324E29"/>
      </a:accent3>
      <a:accent4>
        <a:srgbClr val="838F40"/>
      </a:accent4>
      <a:accent5>
        <a:srgbClr val="324E29"/>
      </a:accent5>
      <a:accent6>
        <a:srgbClr val="838F40"/>
      </a:accent6>
      <a:hlink>
        <a:srgbClr val="324E29"/>
      </a:hlink>
      <a:folHlink>
        <a:srgbClr val="838F4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自定义 335">
    <a:dk1>
      <a:sysClr val="windowText" lastClr="000000"/>
    </a:dk1>
    <a:lt1>
      <a:sysClr val="window" lastClr="FFFFFF"/>
    </a:lt1>
    <a:dk2>
      <a:srgbClr val="44546A"/>
    </a:dk2>
    <a:lt2>
      <a:srgbClr val="E7E6E6"/>
    </a:lt2>
    <a:accent1>
      <a:srgbClr val="324E29"/>
    </a:accent1>
    <a:accent2>
      <a:srgbClr val="838F40"/>
    </a:accent2>
    <a:accent3>
      <a:srgbClr val="324E29"/>
    </a:accent3>
    <a:accent4>
      <a:srgbClr val="838F40"/>
    </a:accent4>
    <a:accent5>
      <a:srgbClr val="324E29"/>
    </a:accent5>
    <a:accent6>
      <a:srgbClr val="838F40"/>
    </a:accent6>
    <a:hlink>
      <a:srgbClr val="324E29"/>
    </a:hlink>
    <a:folHlink>
      <a:srgbClr val="838F4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2105</Words>
  <Application>Microsoft Office PowerPoint</Application>
  <PresentationFormat>Custom</PresentationFormat>
  <Paragraphs>199</Paragraphs>
  <Slides>27</Slides>
  <Notes>10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HOMEPPT，www.homeppt.com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 UNIT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战争军事模板</dc:title>
  <dc:creator/>
  <cp:keywords>第一PPT模板网：www.1ppt.com</cp:keywords>
  <cp:lastModifiedBy/>
  <cp:revision>2</cp:revision>
  <dcterms:created xsi:type="dcterms:W3CDTF">2016-10-17T14:00:00Z</dcterms:created>
  <dcterms:modified xsi:type="dcterms:W3CDTF">2023-04-12T07:01:05Z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